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37" autoAdjust="0"/>
  </p:normalViewPr>
  <p:slideViewPr>
    <p:cSldViewPr>
      <p:cViewPr varScale="1">
        <p:scale>
          <a:sx n="90" d="100"/>
          <a:sy n="90" d="100"/>
        </p:scale>
        <p:origin x="-96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B7F1D-0D30-4FD7-B766-E94CA465BF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61368-7760-462B-9FC7-02E67E8CA6B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61368-7760-462B-9FC7-02E67E8CA6B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FB54A-E7AE-4170-ADB2-55EDF873A87F}" type="datetimeFigureOut">
              <a:rPr lang="fr-FR" smtClean="0"/>
              <a:pPr/>
              <a:t>20/10/2025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1" y="2420889"/>
            <a:ext cx="247356" cy="216024"/>
          </a:xfrm>
          <a:prstGeom prst="rect">
            <a:avLst/>
          </a:prstGeom>
        </p:spPr>
      </p:pic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39552" y="1124744"/>
          <a:ext cx="8208915" cy="4300984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1889265"/>
                <a:gridCol w="1525433"/>
                <a:gridCol w="1598072"/>
                <a:gridCol w="1598072"/>
                <a:gridCol w="1598073"/>
              </a:tblGrid>
              <a:tr h="673262"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Lundi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Mardi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Jeudi</a:t>
                      </a:r>
                      <a:r>
                        <a:rPr lang="fr-FR" sz="1100" b="1" baseline="0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Vendredi</a:t>
                      </a:r>
                      <a:endParaRPr lang="fr-FR" sz="1100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752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Entrée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Asperges ou macédoine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Salade de lentilles ou pommes de terre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Endives à la mimolette ou concombres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err="1" smtClean="0">
                          <a:latin typeface="Calibri" pitchFamily="34" charset="0"/>
                          <a:cs typeface="Calibri" pitchFamily="34" charset="0"/>
                        </a:rPr>
                        <a:t>Celeri</a:t>
                      </a:r>
                      <a:r>
                        <a:rPr lang="fr-FR" sz="1100" b="1" dirty="0" smtClean="0">
                          <a:latin typeface="Calibri" pitchFamily="34" charset="0"/>
                          <a:cs typeface="Calibri" pitchFamily="34" charset="0"/>
                        </a:rPr>
                        <a:t> rémoulade ou Surimi </a:t>
                      </a:r>
                      <a:endParaRPr lang="fr-FR" sz="11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Plat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err="1" smtClean="0"/>
                        <a:t>Mac’n</a:t>
                      </a:r>
                      <a:r>
                        <a:rPr lang="fr-FR" sz="1100" b="1" dirty="0" smtClean="0"/>
                        <a:t> </a:t>
                      </a:r>
                      <a:r>
                        <a:rPr lang="fr-FR" sz="1100" b="1" dirty="0" err="1" smtClean="0"/>
                        <a:t>cheese</a:t>
                      </a:r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Merlu meunière frais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Cuisse de poulet grillée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alibri" pitchFamily="34" charset="0"/>
                          <a:cs typeface="Calibri" pitchFamily="34" charset="0"/>
                        </a:rPr>
                        <a:t> Tajine</a:t>
                      </a:r>
                      <a:r>
                        <a:rPr lang="fr-FR" sz="1100" b="1" baseline="0" dirty="0" smtClean="0">
                          <a:latin typeface="Calibri" pitchFamily="34" charset="0"/>
                          <a:cs typeface="Calibri" pitchFamily="34" charset="0"/>
                        </a:rPr>
                        <a:t> de bœuf ou de pois chiches </a:t>
                      </a:r>
                      <a:endParaRPr lang="fr-FR" sz="11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Accompagnement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Salade verte </a:t>
                      </a:r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</a:t>
                      </a:r>
                      <a:r>
                        <a:rPr lang="fr-FR" sz="1100" b="1" dirty="0" err="1" smtClean="0"/>
                        <a:t>Poellée</a:t>
                      </a:r>
                      <a:r>
                        <a:rPr lang="fr-FR" sz="1100" b="1" dirty="0" smtClean="0"/>
                        <a:t> de haricots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Riz à la camarguaise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alibri" pitchFamily="34" charset="0"/>
                          <a:cs typeface="Calibri" pitchFamily="34" charset="0"/>
                        </a:rPr>
                        <a:t> pommes vapeur</a:t>
                      </a:r>
                      <a:endParaRPr lang="fr-FR" sz="11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Laitage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saint </a:t>
                      </a:r>
                      <a:r>
                        <a:rPr lang="fr-FR" sz="1100" b="1" dirty="0" err="1" smtClean="0"/>
                        <a:t>paulin</a:t>
                      </a:r>
                      <a:r>
                        <a:rPr lang="fr-FR" sz="1100" b="1" dirty="0" smtClean="0"/>
                        <a:t>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Brie à la coupe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alibri" pitchFamily="34" charset="0"/>
                          <a:cs typeface="Calibri" pitchFamily="34" charset="0"/>
                        </a:rPr>
                        <a:t>Emmental </a:t>
                      </a:r>
                      <a:endParaRPr lang="fr-FR" sz="11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Dessert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Fruits</a:t>
                      </a:r>
                      <a:r>
                        <a:rPr lang="fr-FR" sz="1100" b="1" baseline="0" dirty="0" smtClean="0"/>
                        <a:t> au sirop et biscuits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Flan caramel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Compotée de fruits frais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latin typeface="Calibri" pitchFamily="34" charset="0"/>
                          <a:cs typeface="Calibri" pitchFamily="34" charset="0"/>
                        </a:rPr>
                        <a:t>Ile</a:t>
                      </a:r>
                      <a:r>
                        <a:rPr lang="fr-FR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 flottante </a:t>
                      </a:r>
                      <a:endParaRPr lang="fr-FR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555776" y="404664"/>
            <a:ext cx="4405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latin typeface="Comic Sans MS" pitchFamily="66" charset="0"/>
              </a:rPr>
              <a:t>Menus semaine du 3 au 5 novembre 2025 </a:t>
            </a:r>
            <a:endParaRPr lang="fr-FR" sz="1600" b="1" dirty="0">
              <a:latin typeface="Comic Sans MS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55576" y="5733256"/>
            <a:ext cx="1579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solidFill>
                  <a:srgbClr val="C00000"/>
                </a:solidFill>
              </a:rPr>
              <a:t>Tous nos pains  sont bio </a:t>
            </a:r>
            <a:endParaRPr lang="fr-FR" sz="1100" i="1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915816" y="5877272"/>
            <a:ext cx="6774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Le menu est susceptible d’être  modifié en fonction des livraisons et de l’organisation en cuisine</a:t>
            </a:r>
            <a:endParaRPr lang="fr-FR" sz="1100" dirty="0">
              <a:solidFill>
                <a:srgbClr val="FF0000"/>
              </a:solidFill>
            </a:endParaRPr>
          </a:p>
        </p:txBody>
      </p:sp>
      <p:pic>
        <p:nvPicPr>
          <p:cNvPr id="10" name="Image 9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708920"/>
            <a:ext cx="577163" cy="504056"/>
          </a:xfrm>
          <a:prstGeom prst="rect">
            <a:avLst/>
          </a:prstGeom>
        </p:spPr>
      </p:pic>
      <p:pic>
        <p:nvPicPr>
          <p:cNvPr id="13" name="Image 12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573016"/>
            <a:ext cx="577163" cy="504056"/>
          </a:xfrm>
          <a:prstGeom prst="rect">
            <a:avLst/>
          </a:prstGeom>
        </p:spPr>
      </p:pic>
      <p:pic>
        <p:nvPicPr>
          <p:cNvPr id="14" name="Image 13" descr="bi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4437112"/>
            <a:ext cx="282327" cy="246566"/>
          </a:xfrm>
          <a:prstGeom prst="rect">
            <a:avLst/>
          </a:prstGeom>
        </p:spPr>
      </p:pic>
      <p:pic>
        <p:nvPicPr>
          <p:cNvPr id="15" name="Image 14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3501008"/>
            <a:ext cx="577163" cy="504056"/>
          </a:xfrm>
          <a:prstGeom prst="rect">
            <a:avLst/>
          </a:prstGeom>
        </p:spPr>
      </p:pic>
      <p:pic>
        <p:nvPicPr>
          <p:cNvPr id="16" name="Image 15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38628" y="5013176"/>
            <a:ext cx="412259" cy="360040"/>
          </a:xfrm>
          <a:prstGeom prst="rect">
            <a:avLst/>
          </a:prstGeom>
        </p:spPr>
      </p:pic>
      <p:pic>
        <p:nvPicPr>
          <p:cNvPr id="17" name="Image 16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8344" y="2708920"/>
            <a:ext cx="577163" cy="504056"/>
          </a:xfrm>
          <a:prstGeom prst="rect">
            <a:avLst/>
          </a:prstGeom>
        </p:spPr>
      </p:pic>
      <p:pic>
        <p:nvPicPr>
          <p:cNvPr id="18" name="Image 17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3573016"/>
            <a:ext cx="577163" cy="504056"/>
          </a:xfrm>
          <a:prstGeom prst="rect">
            <a:avLst/>
          </a:prstGeom>
        </p:spPr>
      </p:pic>
      <p:pic>
        <p:nvPicPr>
          <p:cNvPr id="19" name="Image 18" descr="bi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00392" y="4365104"/>
            <a:ext cx="282327" cy="24656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116</Words>
  <Application>Microsoft Office PowerPoint</Application>
  <PresentationFormat>Affichage à l'écran (4:3)</PresentationFormat>
  <Paragraphs>35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Académie de Toulouse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cuisine</dc:creator>
  <cp:lastModifiedBy>secretariat1</cp:lastModifiedBy>
  <cp:revision>14</cp:revision>
  <dcterms:created xsi:type="dcterms:W3CDTF">2025-06-27T07:27:14Z</dcterms:created>
  <dcterms:modified xsi:type="dcterms:W3CDTF">2025-10-20T12:07:47Z</dcterms:modified>
</cp:coreProperties>
</file>