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37" autoAdjust="0"/>
  </p:normalViewPr>
  <p:slideViewPr>
    <p:cSldViewPr>
      <p:cViewPr varScale="1">
        <p:scale>
          <a:sx n="116" d="100"/>
          <a:sy n="116" d="100"/>
        </p:scale>
        <p:origin x="-241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B7F1D-0D30-4FD7-B766-E94CA465BF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61368-7760-462B-9FC7-02E67E8CA6B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61368-7760-462B-9FC7-02E67E8CA6B6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FB54A-E7AE-4170-ADB2-55EDF873A87F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i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1" y="2420889"/>
            <a:ext cx="247356" cy="216024"/>
          </a:xfrm>
          <a:prstGeom prst="rect">
            <a:avLst/>
          </a:prstGeom>
        </p:spPr>
      </p:pic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39552" y="1124744"/>
          <a:ext cx="8208915" cy="4300984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1889265"/>
                <a:gridCol w="1525433"/>
                <a:gridCol w="1598072"/>
                <a:gridCol w="1598072"/>
                <a:gridCol w="1598073"/>
              </a:tblGrid>
              <a:tr h="673262">
                <a:tc>
                  <a:txBody>
                    <a:bodyPr/>
                    <a:lstStyle/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Lundi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Mardi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omic Sans MS" pitchFamily="66" charset="0"/>
                        </a:rPr>
                        <a:t>Jeudi</a:t>
                      </a:r>
                      <a:r>
                        <a:rPr lang="fr-FR" sz="11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omic Sans MS" pitchFamily="66" charset="0"/>
                        </a:rPr>
                        <a:t> </a:t>
                      </a:r>
                      <a:endParaRPr lang="fr-FR" sz="11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Vendredi</a:t>
                      </a:r>
                      <a:endParaRPr lang="fr-FR" sz="1100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752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Entrée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Endives à l’emmental</a:t>
                      </a:r>
                      <a:r>
                        <a:rPr lang="fr-FR" sz="1100" b="1" baseline="0" dirty="0" smtClean="0"/>
                        <a:t> ou salade aux croutons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Carottes au cumin ou cèleri rémoulade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fr-FR" sz="1100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Foccacia</a:t>
                      </a:r>
                      <a:r>
                        <a:rPr lang="fr-FR" sz="11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provençale </a:t>
                      </a:r>
                      <a:endParaRPr lang="fr-FR" sz="11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+mn-lt"/>
                          <a:cs typeface="Calibri" pitchFamily="34" charset="0"/>
                        </a:rPr>
                        <a:t> Betteraves ou macédoine de légumes </a:t>
                      </a:r>
                      <a:endParaRPr lang="fr-FR" sz="1100" b="1" dirty="0">
                        <a:latin typeface="+mn-lt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93565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Plat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r>
                        <a:rPr lang="fr-FR" sz="1100" b="1" dirty="0" smtClean="0"/>
                        <a:t>Cordon bleu ou</a:t>
                      </a:r>
                      <a:r>
                        <a:rPr lang="fr-FR" sz="1100" b="1" baseline="0" dirty="0" smtClean="0"/>
                        <a:t> steak de thon </a:t>
                      </a:r>
                      <a:endParaRPr lang="fr-FR" sz="1100" b="1" dirty="0" smtClean="0"/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Brochette de dinde ou Filet de </a:t>
                      </a:r>
                      <a:r>
                        <a:rPr lang="fr-FR" sz="1100" b="1" dirty="0" err="1" smtClean="0"/>
                        <a:t>hoki</a:t>
                      </a:r>
                      <a:r>
                        <a:rPr lang="fr-FR" sz="1100" b="1" dirty="0" smtClean="0"/>
                        <a:t> sauce tartare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Tortillas pomme oignons</a:t>
                      </a:r>
                      <a:endParaRPr lang="fr-FR" sz="11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+mn-lt"/>
                          <a:cs typeface="Calibri" pitchFamily="34" charset="0"/>
                        </a:rPr>
                        <a:t> Blanquette de colin ou moules</a:t>
                      </a:r>
                      <a:r>
                        <a:rPr lang="fr-FR" sz="1100" b="1" baseline="0" dirty="0" smtClean="0">
                          <a:latin typeface="+mn-lt"/>
                          <a:cs typeface="Calibri" pitchFamily="34" charset="0"/>
                        </a:rPr>
                        <a:t> marinière</a:t>
                      </a:r>
                      <a:endParaRPr lang="fr-FR" sz="1100" b="1" dirty="0">
                        <a:latin typeface="+mn-lt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93565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Accompagnement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r>
                        <a:rPr lang="fr-FR" sz="1100" b="1" dirty="0" smtClean="0"/>
                        <a:t> Riz pilaf </a:t>
                      </a:r>
                      <a:endParaRPr lang="fr-FR" sz="1100" b="1" dirty="0" smtClean="0"/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Ratatouille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Salade verte</a:t>
                      </a:r>
                      <a:endParaRPr lang="fr-FR" sz="11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+mn-lt"/>
                          <a:cs typeface="Calibri" pitchFamily="34" charset="0"/>
                        </a:rPr>
                        <a:t>Frites </a:t>
                      </a:r>
                      <a:endParaRPr lang="fr-FR" sz="1100" b="1" dirty="0">
                        <a:latin typeface="+mn-lt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53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Laitage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r>
                        <a:rPr lang="fr-FR" sz="1100" b="1" dirty="0" smtClean="0"/>
                        <a:t>Fromage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Fromage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yaourt d’</a:t>
                      </a:r>
                      <a:r>
                        <a:rPr lang="fr-FR" sz="1100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occitanie</a:t>
                      </a:r>
                      <a:endParaRPr lang="fr-FR" sz="11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+mn-lt"/>
                          <a:cs typeface="Calibri" pitchFamily="34" charset="0"/>
                        </a:rPr>
                        <a:t>Fromage à la coupe </a:t>
                      </a:r>
                      <a:endParaRPr lang="fr-FR" sz="1100" b="1" dirty="0">
                        <a:latin typeface="+mn-lt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53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Dessert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r>
                        <a:rPr lang="fr-FR" sz="1100" b="1" dirty="0" smtClean="0"/>
                        <a:t> Fruits de saison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Glaces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fr-FR" sz="1100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Crumble</a:t>
                      </a:r>
                      <a:r>
                        <a:rPr lang="fr-FR" sz="11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aux pommes</a:t>
                      </a:r>
                      <a:endParaRPr lang="fr-FR" sz="11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+mn-lt"/>
                        </a:rPr>
                        <a:t>Fruits </a:t>
                      </a:r>
                      <a:endParaRPr lang="fr-FR" sz="11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555776" y="404664"/>
            <a:ext cx="496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Comic Sans MS" pitchFamily="66" charset="0"/>
              </a:rPr>
              <a:t>Menus semaine </a:t>
            </a:r>
            <a:r>
              <a:rPr lang="fr-FR" b="1" dirty="0" smtClean="0">
                <a:latin typeface="Comic Sans MS" pitchFamily="66" charset="0"/>
              </a:rPr>
              <a:t>du 6 au 10 octobre 2025  </a:t>
            </a:r>
            <a:endParaRPr lang="fr-FR" b="1" dirty="0">
              <a:latin typeface="Comic Sans MS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55576" y="5733256"/>
            <a:ext cx="15792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solidFill>
                  <a:srgbClr val="C00000"/>
                </a:solidFill>
              </a:rPr>
              <a:t>Tous nos pains  sont bio </a:t>
            </a:r>
            <a:endParaRPr lang="fr-FR" sz="1100" i="1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915816" y="5877272"/>
            <a:ext cx="67741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Le menu est susceptible d’être  modifié en fonction des livraisons et de l’organisation en cuisine</a:t>
            </a:r>
            <a:endParaRPr lang="fr-FR" sz="1100" dirty="0">
              <a:solidFill>
                <a:srgbClr val="FF0000"/>
              </a:solidFill>
            </a:endParaRPr>
          </a:p>
        </p:txBody>
      </p:sp>
      <p:pic>
        <p:nvPicPr>
          <p:cNvPr id="10" name="Image 9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3501008"/>
            <a:ext cx="577163" cy="504056"/>
          </a:xfrm>
          <a:prstGeom prst="rect">
            <a:avLst/>
          </a:prstGeom>
        </p:spPr>
      </p:pic>
      <p:pic>
        <p:nvPicPr>
          <p:cNvPr id="13" name="Image 12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5013176"/>
            <a:ext cx="412259" cy="360040"/>
          </a:xfrm>
          <a:prstGeom prst="rect">
            <a:avLst/>
          </a:prstGeom>
        </p:spPr>
      </p:pic>
      <p:pic>
        <p:nvPicPr>
          <p:cNvPr id="14" name="Image 13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52320" y="2780928"/>
            <a:ext cx="412259" cy="360040"/>
          </a:xfrm>
          <a:prstGeom prst="rect">
            <a:avLst/>
          </a:prstGeom>
        </p:spPr>
      </p:pic>
      <p:pic>
        <p:nvPicPr>
          <p:cNvPr id="15" name="Image 14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051726"/>
            <a:ext cx="340251" cy="297153"/>
          </a:xfrm>
          <a:prstGeom prst="rect">
            <a:avLst/>
          </a:prstGeom>
        </p:spPr>
      </p:pic>
      <p:pic>
        <p:nvPicPr>
          <p:cNvPr id="16" name="Image 15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3573016"/>
            <a:ext cx="577163" cy="5040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115</Words>
  <Application>Microsoft Office PowerPoint</Application>
  <PresentationFormat>Affichage à l'écran (4:3)</PresentationFormat>
  <Paragraphs>37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Académie de Toulouse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cuisine</dc:creator>
  <cp:lastModifiedBy>cuisine</cp:lastModifiedBy>
  <cp:revision>14</cp:revision>
  <dcterms:created xsi:type="dcterms:W3CDTF">2025-06-27T07:27:14Z</dcterms:created>
  <dcterms:modified xsi:type="dcterms:W3CDTF">2025-10-01T08:05:12Z</dcterms:modified>
</cp:coreProperties>
</file>