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37" autoAdjust="0"/>
  </p:normalViewPr>
  <p:slideViewPr>
    <p:cSldViewPr>
      <p:cViewPr varScale="1">
        <p:scale>
          <a:sx n="116" d="100"/>
          <a:sy n="116" d="100"/>
        </p:scale>
        <p:origin x="-241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B7F1D-0D30-4FD7-B766-E94CA465BF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61368-7760-462B-9FC7-02E67E8CA6B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61368-7760-462B-9FC7-02E67E8CA6B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FB54A-E7AE-4170-ADB2-55EDF873A87F}" type="datetimeFigureOut">
              <a:rPr lang="fr-FR" smtClean="0"/>
              <a:pPr/>
              <a:t>24/09/2025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FB8E2-9096-4C90-AFBF-1C3D8B360E5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1" y="2420889"/>
            <a:ext cx="247356" cy="216024"/>
          </a:xfrm>
          <a:prstGeom prst="rect">
            <a:avLst/>
          </a:prstGeom>
        </p:spPr>
      </p:pic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39552" y="1124744"/>
          <a:ext cx="8208915" cy="4300984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1889265"/>
                <a:gridCol w="1525433"/>
                <a:gridCol w="1598072"/>
                <a:gridCol w="1598072"/>
                <a:gridCol w="1598073"/>
              </a:tblGrid>
              <a:tr h="673262">
                <a:tc>
                  <a:txBody>
                    <a:bodyPr/>
                    <a:lstStyle/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Lundi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Mardi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Jeudi</a:t>
                      </a:r>
                      <a:r>
                        <a:rPr lang="fr-FR" sz="1100" b="1" baseline="0" dirty="0" smtClean="0">
                          <a:solidFill>
                            <a:sysClr val="windowText" lastClr="00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fr-FR" sz="1100" b="1" dirty="0">
                        <a:solidFill>
                          <a:sysClr val="windowText" lastClr="0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omic Sans MS" pitchFamily="66" charset="0"/>
                        </a:rPr>
                        <a:t>Vendredi</a:t>
                      </a:r>
                      <a:endParaRPr lang="fr-F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752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Entrée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err="1" smtClean="0"/>
                        <a:t>Samoussas</a:t>
                      </a:r>
                      <a:r>
                        <a:rPr lang="fr-FR" sz="1100" b="1" dirty="0" smtClean="0"/>
                        <a:t> de légumes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</a:t>
                      </a:r>
                      <a:r>
                        <a:rPr lang="fr-FR" sz="1100" b="1" dirty="0" err="1" smtClean="0"/>
                        <a:t>Salad</a:t>
                      </a:r>
                      <a:r>
                        <a:rPr lang="fr-FR" sz="1100" b="1" dirty="0" smtClean="0"/>
                        <a:t> bar crudités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Salade composée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Salade de riz ou </a:t>
                      </a:r>
                    </a:p>
                    <a:p>
                      <a:r>
                        <a:rPr lang="fr-F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Pommes de terre </a:t>
                      </a:r>
                      <a:r>
                        <a:rPr lang="fr-FR" sz="10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piemontaises</a:t>
                      </a:r>
                      <a:endParaRPr lang="fr-F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Plat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Filet</a:t>
                      </a:r>
                      <a:r>
                        <a:rPr lang="fr-FR" sz="1100" b="1" baseline="0" dirty="0" smtClean="0"/>
                        <a:t> de poisson  frais à la meunière</a:t>
                      </a:r>
                      <a:endParaRPr lang="fr-FR" sz="1100" b="1" dirty="0" smtClean="0"/>
                    </a:p>
                    <a:p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Steak haché sauce au bleu   ou  Colin à la ciboulette</a:t>
                      </a:r>
                      <a:r>
                        <a:rPr lang="fr-FR" sz="1100" b="1" baseline="0" dirty="0" smtClean="0"/>
                        <a:t>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curry de poireaux et pois chiches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Roti de porc aux</a:t>
                      </a:r>
                      <a:r>
                        <a:rPr lang="fr-FR" sz="10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herbes ou poisson sauce </a:t>
                      </a:r>
                      <a:r>
                        <a:rPr lang="fr-FR" sz="1000" b="1" baseline="0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hawai</a:t>
                      </a:r>
                      <a:r>
                        <a:rPr lang="fr-FR" sz="10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endParaRPr lang="fr-F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3565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Accompagnement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</a:t>
                      </a:r>
                      <a:r>
                        <a:rPr lang="fr-FR" sz="1100" b="1" dirty="0" err="1" smtClean="0"/>
                        <a:t>Poéllée</a:t>
                      </a:r>
                      <a:r>
                        <a:rPr lang="fr-FR" sz="1100" b="1" dirty="0" smtClean="0"/>
                        <a:t> de légumes </a:t>
                      </a:r>
                      <a:endParaRPr lang="fr-FR" sz="1100" b="1" dirty="0" smtClean="0"/>
                    </a:p>
                    <a:p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Macaronis</a:t>
                      </a:r>
                      <a:r>
                        <a:rPr lang="fr-FR" sz="1100" b="1" baseline="0" dirty="0" smtClean="0"/>
                        <a:t>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</a:t>
                      </a:r>
                      <a:r>
                        <a:rPr lang="fr-FR" sz="1100" b="1" dirty="0" err="1" smtClean="0"/>
                        <a:t>Boulghour</a:t>
                      </a:r>
                      <a:r>
                        <a:rPr lang="fr-FR" sz="1100" b="1" dirty="0" smtClean="0"/>
                        <a:t>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Haricots</a:t>
                      </a:r>
                      <a:r>
                        <a:rPr lang="fr-FR" sz="10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verts ou aubergine mozzarella </a:t>
                      </a:r>
                      <a:endParaRPr lang="fr-F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Laitage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Yaourts aux fruits </a:t>
                      </a:r>
                      <a:endParaRPr lang="fr-FR" sz="1100" b="1" dirty="0" smtClean="0"/>
                    </a:p>
                    <a:p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Fromage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Fromage blanc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Fromage </a:t>
                      </a:r>
                      <a:endParaRPr lang="fr-F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1534"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latin typeface="Comic Sans MS" pitchFamily="66" charset="0"/>
                        </a:rPr>
                        <a:t>Dessert</a:t>
                      </a:r>
                      <a:endParaRPr lang="fr-FR" sz="11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100" b="1" dirty="0" smtClean="0"/>
                    </a:p>
                    <a:p>
                      <a:r>
                        <a:rPr lang="fr-FR" sz="1100" b="1" dirty="0" smtClean="0"/>
                        <a:t> Biscuit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Fruits</a:t>
                      </a:r>
                      <a:r>
                        <a:rPr lang="fr-FR" sz="1100" b="1" baseline="0" dirty="0" smtClean="0"/>
                        <a:t> de saison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/>
                        <a:t> Pommes</a:t>
                      </a:r>
                      <a:r>
                        <a:rPr lang="fr-FR" sz="1100" b="1" baseline="0" dirty="0" smtClean="0"/>
                        <a:t> à la </a:t>
                      </a:r>
                      <a:r>
                        <a:rPr lang="fr-FR" sz="1100" b="1" baseline="0" dirty="0" err="1" smtClean="0"/>
                        <a:t>canelle</a:t>
                      </a:r>
                      <a:r>
                        <a:rPr lang="fr-FR" sz="1100" b="1" baseline="0" dirty="0" smtClean="0"/>
                        <a:t> </a:t>
                      </a:r>
                      <a:endParaRPr lang="fr-FR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Ananas</a:t>
                      </a:r>
                      <a:r>
                        <a:rPr lang="fr-FR" sz="10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frais </a:t>
                      </a:r>
                      <a:endParaRPr lang="fr-F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555776" y="404664"/>
            <a:ext cx="6130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Comic Sans MS" pitchFamily="66" charset="0"/>
              </a:rPr>
              <a:t>Menus semaine du </a:t>
            </a:r>
            <a:r>
              <a:rPr lang="fr-FR" b="1" dirty="0" smtClean="0">
                <a:latin typeface="Comic Sans MS" pitchFamily="66" charset="0"/>
              </a:rPr>
              <a:t>29 septembre au 2 octobre 2025 </a:t>
            </a:r>
            <a:endParaRPr lang="fr-FR" b="1" dirty="0">
              <a:latin typeface="Comic Sans MS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55576" y="5733256"/>
            <a:ext cx="1579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>
                <a:solidFill>
                  <a:srgbClr val="C00000"/>
                </a:solidFill>
              </a:rPr>
              <a:t>Tous nos pains  sont bio </a:t>
            </a:r>
            <a:endParaRPr lang="fr-FR" sz="1100" i="1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915816" y="5877272"/>
            <a:ext cx="6774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Le menu est susceptible d’</a:t>
            </a:r>
            <a:r>
              <a:rPr lang="fr-FR" sz="1100" dirty="0" err="1" smtClean="0">
                <a:solidFill>
                  <a:srgbClr val="FF0000"/>
                </a:solidFill>
              </a:rPr>
              <a:t>ètre</a:t>
            </a:r>
            <a:r>
              <a:rPr lang="fr-FR" sz="1100" dirty="0" smtClean="0">
                <a:solidFill>
                  <a:srgbClr val="FF0000"/>
                </a:solidFill>
              </a:rPr>
              <a:t> modifié en fonction des livraisons et de l’organisation en cuisine</a:t>
            </a:r>
            <a:endParaRPr lang="fr-FR" sz="1100" dirty="0">
              <a:solidFill>
                <a:srgbClr val="FF0000"/>
              </a:solidFill>
            </a:endParaRPr>
          </a:p>
        </p:txBody>
      </p:sp>
      <p:pic>
        <p:nvPicPr>
          <p:cNvPr id="10" name="Image 9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780928"/>
            <a:ext cx="412259" cy="360040"/>
          </a:xfrm>
          <a:prstGeom prst="rect">
            <a:avLst/>
          </a:prstGeom>
        </p:spPr>
      </p:pic>
      <p:pic>
        <p:nvPicPr>
          <p:cNvPr id="13" name="Image 12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5013176"/>
            <a:ext cx="412259" cy="360040"/>
          </a:xfrm>
          <a:prstGeom prst="rect">
            <a:avLst/>
          </a:prstGeom>
        </p:spPr>
      </p:pic>
      <p:pic>
        <p:nvPicPr>
          <p:cNvPr id="14" name="Image 13" descr="bi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3573016"/>
            <a:ext cx="282327" cy="246566"/>
          </a:xfrm>
          <a:prstGeom prst="rect">
            <a:avLst/>
          </a:prstGeom>
        </p:spPr>
      </p:pic>
      <p:pic>
        <p:nvPicPr>
          <p:cNvPr id="15" name="Image 14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2708920"/>
            <a:ext cx="412259" cy="360040"/>
          </a:xfrm>
          <a:prstGeom prst="rect">
            <a:avLst/>
          </a:prstGeom>
        </p:spPr>
      </p:pic>
      <p:pic>
        <p:nvPicPr>
          <p:cNvPr id="16" name="Image 15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3501008"/>
            <a:ext cx="412259" cy="360040"/>
          </a:xfrm>
          <a:prstGeom prst="rect">
            <a:avLst/>
          </a:prstGeom>
        </p:spPr>
      </p:pic>
      <p:pic>
        <p:nvPicPr>
          <p:cNvPr id="17" name="Image 16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0352" y="2780928"/>
            <a:ext cx="412259" cy="360040"/>
          </a:xfrm>
          <a:prstGeom prst="rect">
            <a:avLst/>
          </a:prstGeom>
        </p:spPr>
      </p:pic>
      <p:pic>
        <p:nvPicPr>
          <p:cNvPr id="18" name="Image 17" descr="mais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645024"/>
            <a:ext cx="412259" cy="360040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7236296" y="5445224"/>
            <a:ext cx="15746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Menu </a:t>
            </a:r>
            <a:r>
              <a:rPr lang="fr-FR" sz="11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végé</a:t>
            </a:r>
            <a:r>
              <a:rPr lang="fr-FR" sz="1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fr-FR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130</Words>
  <Application>Microsoft Office PowerPoint</Application>
  <PresentationFormat>Affichage à l'écran (4:3)</PresentationFormat>
  <Paragraphs>36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Académie de Toulouse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cuisine</dc:creator>
  <cp:lastModifiedBy>cuisine</cp:lastModifiedBy>
  <cp:revision>13</cp:revision>
  <dcterms:created xsi:type="dcterms:W3CDTF">2025-06-27T07:27:14Z</dcterms:created>
  <dcterms:modified xsi:type="dcterms:W3CDTF">2025-09-24T09:30:53Z</dcterms:modified>
</cp:coreProperties>
</file>