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37" autoAdjust="0"/>
  </p:normalViewPr>
  <p:slideViewPr>
    <p:cSldViewPr>
      <p:cViewPr varScale="1">
        <p:scale>
          <a:sx n="90" d="100"/>
          <a:sy n="90" d="100"/>
        </p:scale>
        <p:origin x="-96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B7F1D-0D30-4FD7-B766-E94CA465BF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61368-7760-462B-9FC7-02E67E8CA6B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61368-7760-462B-9FC7-02E67E8CA6B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FB54A-E7AE-4170-ADB2-55EDF873A87F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1" y="2420889"/>
            <a:ext cx="247356" cy="216024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9552" y="1124744"/>
          <a:ext cx="8208915" cy="430098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1889265"/>
                <a:gridCol w="1525433"/>
                <a:gridCol w="1598072"/>
                <a:gridCol w="1598072"/>
                <a:gridCol w="1598073"/>
              </a:tblGrid>
              <a:tr h="673262"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Lundi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Mardi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Jeudi</a:t>
                      </a:r>
                      <a:r>
                        <a:rPr lang="fr-FR" sz="1100" b="1" baseline="0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Vendredi</a:t>
                      </a:r>
                      <a:endParaRPr lang="fr-FR" sz="1100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52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Entrée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Houmous de betterave</a:t>
                      </a:r>
                    </a:p>
                    <a:p>
                      <a:r>
                        <a:rPr lang="fr-FR" sz="1100" b="1" dirty="0" smtClean="0"/>
                        <a:t> Choux rouge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Salade de quinoa</a:t>
                      </a:r>
                    </a:p>
                    <a:p>
                      <a:r>
                        <a:rPr lang="fr-FR" sz="1100" b="1" dirty="0" smtClean="0"/>
                        <a:t> Lentilles</a:t>
                      </a:r>
                      <a:r>
                        <a:rPr lang="fr-FR" sz="1100" b="1" baseline="0" dirty="0" smtClean="0"/>
                        <a:t> en salade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</a:t>
                      </a:r>
                      <a:r>
                        <a:rPr lang="fr-FR" sz="1100" b="1" dirty="0" err="1" smtClean="0"/>
                        <a:t>Celeri</a:t>
                      </a:r>
                      <a:r>
                        <a:rPr lang="fr-FR" sz="1100" b="1" dirty="0" smtClean="0"/>
                        <a:t> rémoulade ou Charcuterie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Comic Sans MS" pitchFamily="66" charset="0"/>
                        </a:rPr>
                        <a:t> Velouté de </a:t>
                      </a:r>
                      <a:r>
                        <a:rPr lang="fr-FR" sz="1100" dirty="0" err="1" smtClean="0">
                          <a:latin typeface="Comic Sans MS" pitchFamily="66" charset="0"/>
                        </a:rPr>
                        <a:t>butternut</a:t>
                      </a:r>
                      <a:r>
                        <a:rPr lang="fr-FR" sz="1100" baseline="0" dirty="0" smtClean="0">
                          <a:latin typeface="Comic Sans MS" pitchFamily="66" charset="0"/>
                        </a:rPr>
                        <a:t> ou carottes </a:t>
                      </a:r>
                      <a:r>
                        <a:rPr lang="fr-FR" sz="1100" baseline="0" dirty="0" err="1" smtClean="0">
                          <a:latin typeface="Comic Sans MS" pitchFamily="66" charset="0"/>
                        </a:rPr>
                        <a:t>rapées</a:t>
                      </a:r>
                      <a:endParaRPr lang="fr-FR" sz="11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Plat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Chili sin carne </a:t>
                      </a:r>
                    </a:p>
                    <a:p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Escalope de dinde chasseur ou omelette au fromage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Poisson</a:t>
                      </a:r>
                      <a:r>
                        <a:rPr lang="fr-FR" sz="1100" b="1" baseline="0" dirty="0" smtClean="0"/>
                        <a:t>  grillé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Comic Sans MS" pitchFamily="66" charset="0"/>
                        </a:rPr>
                        <a:t> Boulettes de bœuf sauce tomate ou cœur de merlu</a:t>
                      </a:r>
                      <a:endParaRPr lang="fr-FR" sz="11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Accompagnement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 </a:t>
                      </a:r>
                      <a:r>
                        <a:rPr lang="fr-FR" sz="1100" b="1" dirty="0" err="1" smtClean="0"/>
                        <a:t>boulghour</a:t>
                      </a:r>
                      <a:r>
                        <a:rPr lang="fr-FR" sz="1100" b="1" dirty="0" smtClean="0"/>
                        <a:t> à la tomate</a:t>
                      </a:r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Gratin de</a:t>
                      </a:r>
                      <a:r>
                        <a:rPr lang="fr-FR" sz="1100" b="1" baseline="0" dirty="0" smtClean="0"/>
                        <a:t> choux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Petits pois paysanne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Comic Sans MS" pitchFamily="66" charset="0"/>
                        </a:rPr>
                        <a:t> Spaghettis</a:t>
                      </a:r>
                      <a:r>
                        <a:rPr lang="fr-FR" sz="1100" baseline="0" dirty="0" smtClean="0">
                          <a:latin typeface="Comic Sans MS" pitchFamily="66" charset="0"/>
                        </a:rPr>
                        <a:t> à l’encre de seiche </a:t>
                      </a:r>
                      <a:endParaRPr lang="fr-FR" sz="11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Laitage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 </a:t>
                      </a:r>
                      <a:r>
                        <a:rPr lang="fr-FR" sz="1100" b="1" dirty="0" err="1" smtClean="0"/>
                        <a:t>Babybel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Yaourt</a:t>
                      </a:r>
                      <a:r>
                        <a:rPr lang="fr-FR" sz="1100" b="1" baseline="0" dirty="0" smtClean="0"/>
                        <a:t> nature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Riz au lait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Comic Sans MS" pitchFamily="66" charset="0"/>
                        </a:rPr>
                        <a:t> dessert </a:t>
                      </a:r>
                      <a:r>
                        <a:rPr lang="fr-FR" sz="1100" dirty="0" err="1" smtClean="0">
                          <a:latin typeface="Comic Sans MS" pitchFamily="66" charset="0"/>
                        </a:rPr>
                        <a:t>haloween</a:t>
                      </a:r>
                      <a:endParaRPr lang="fr-FR" sz="11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Dessert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 pommes royal gala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compote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fruits de saison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555776" y="404664"/>
            <a:ext cx="5011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Comic Sans MS" pitchFamily="66" charset="0"/>
              </a:rPr>
              <a:t>Menus semaine du 13 au 17 octobre 2025 </a:t>
            </a:r>
            <a:endParaRPr lang="fr-FR" b="1" dirty="0">
              <a:latin typeface="Comic Sans MS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55576" y="5733256"/>
            <a:ext cx="1579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solidFill>
                  <a:srgbClr val="C00000"/>
                </a:solidFill>
              </a:rPr>
              <a:t>Tous nos pains  sont bio </a:t>
            </a:r>
            <a:endParaRPr lang="fr-FR" sz="1100" i="1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915816" y="5877272"/>
            <a:ext cx="6774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Le menu est susceptible d’être  modifié en fonction des livraisons et de l’organisation en cuisine</a:t>
            </a:r>
            <a:endParaRPr lang="fr-FR" sz="1100" dirty="0">
              <a:solidFill>
                <a:srgbClr val="FF0000"/>
              </a:solidFill>
            </a:endParaRPr>
          </a:p>
        </p:txBody>
      </p:sp>
      <p:pic>
        <p:nvPicPr>
          <p:cNvPr id="10" name="Image 9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2708920"/>
            <a:ext cx="577163" cy="504056"/>
          </a:xfrm>
          <a:prstGeom prst="rect">
            <a:avLst/>
          </a:prstGeom>
        </p:spPr>
      </p:pic>
      <p:pic>
        <p:nvPicPr>
          <p:cNvPr id="13" name="Image 12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2060848"/>
            <a:ext cx="268243" cy="234266"/>
          </a:xfrm>
          <a:prstGeom prst="rect">
            <a:avLst/>
          </a:prstGeom>
        </p:spPr>
      </p:pic>
      <p:pic>
        <p:nvPicPr>
          <p:cNvPr id="14" name="Image 13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033484"/>
            <a:ext cx="361139" cy="315395"/>
          </a:xfrm>
          <a:prstGeom prst="rect">
            <a:avLst/>
          </a:prstGeom>
        </p:spPr>
      </p:pic>
      <p:pic>
        <p:nvPicPr>
          <p:cNvPr id="15" name="Image 14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2636912"/>
            <a:ext cx="577163" cy="504056"/>
          </a:xfrm>
          <a:prstGeom prst="rect">
            <a:avLst/>
          </a:prstGeom>
        </p:spPr>
      </p:pic>
      <p:pic>
        <p:nvPicPr>
          <p:cNvPr id="16" name="Image 15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897580"/>
            <a:ext cx="361139" cy="315395"/>
          </a:xfrm>
          <a:prstGeom prst="rect">
            <a:avLst/>
          </a:prstGeom>
        </p:spPr>
      </p:pic>
      <p:pic>
        <p:nvPicPr>
          <p:cNvPr id="17" name="Image 16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3573016"/>
            <a:ext cx="577163" cy="504056"/>
          </a:xfrm>
          <a:prstGeom prst="rect">
            <a:avLst/>
          </a:prstGeom>
        </p:spPr>
      </p:pic>
      <p:pic>
        <p:nvPicPr>
          <p:cNvPr id="18" name="Image 17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24736" y="3717032"/>
            <a:ext cx="412259" cy="360040"/>
          </a:xfrm>
          <a:prstGeom prst="rect">
            <a:avLst/>
          </a:prstGeom>
        </p:spPr>
      </p:pic>
      <p:pic>
        <p:nvPicPr>
          <p:cNvPr id="19" name="Image 18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3573016"/>
            <a:ext cx="577163" cy="504056"/>
          </a:xfrm>
          <a:prstGeom prst="rect">
            <a:avLst/>
          </a:prstGeom>
        </p:spPr>
      </p:pic>
      <p:pic>
        <p:nvPicPr>
          <p:cNvPr id="20" name="Image 19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4293096"/>
            <a:ext cx="412259" cy="360040"/>
          </a:xfrm>
          <a:prstGeom prst="rect">
            <a:avLst/>
          </a:prstGeom>
        </p:spPr>
      </p:pic>
      <p:pic>
        <p:nvPicPr>
          <p:cNvPr id="21" name="Image 20" descr="b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437112"/>
            <a:ext cx="282327" cy="246566"/>
          </a:xfrm>
          <a:prstGeom prst="rect">
            <a:avLst/>
          </a:prstGeom>
        </p:spPr>
      </p:pic>
      <p:pic>
        <p:nvPicPr>
          <p:cNvPr id="22" name="Image 21" descr="b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5013176"/>
            <a:ext cx="282327" cy="246566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95536" y="548680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Semaine du gout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2483768" y="836712"/>
            <a:ext cx="13917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FF0000"/>
                </a:solidFill>
              </a:rPr>
              <a:t>Menu chromatique rouge</a:t>
            </a:r>
            <a:endParaRPr lang="fr-FR" sz="900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380312" y="692696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>
                <a:solidFill>
                  <a:srgbClr val="FF9933"/>
                </a:solidFill>
              </a:rPr>
              <a:t>Menu </a:t>
            </a:r>
            <a:r>
              <a:rPr lang="fr-FR" sz="1050" dirty="0" err="1" smtClean="0">
                <a:solidFill>
                  <a:srgbClr val="FF9933"/>
                </a:solidFill>
              </a:rPr>
              <a:t>Haloween</a:t>
            </a:r>
            <a:endParaRPr lang="fr-FR" sz="1050" dirty="0">
              <a:solidFill>
                <a:srgbClr val="FF993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138</Words>
  <Application>Microsoft Office PowerPoint</Application>
  <PresentationFormat>Affichage à l'écran (4:3)</PresentationFormat>
  <Paragraphs>40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Académie de Toulouse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cuisine</dc:creator>
  <cp:lastModifiedBy>secretariat1</cp:lastModifiedBy>
  <cp:revision>15</cp:revision>
  <dcterms:created xsi:type="dcterms:W3CDTF">2025-06-27T07:27:14Z</dcterms:created>
  <dcterms:modified xsi:type="dcterms:W3CDTF">2025-10-09T07:43:32Z</dcterms:modified>
</cp:coreProperties>
</file>