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isep.fr/vers-l-emploi/stages-en-entreprises/les-stages-par-niveau-d-etudes/les-stages-au-college" TargetMode="External"/><Relationship Id="rId2" Type="http://schemas.openxmlformats.org/officeDocument/2006/relationships/hyperlink" Target="https://www.education.gouv.fr/le-stage-de-3e-819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arengo.ecollege.haute-garonne.fr/cdi/fonctionnement-/stage-3e-411.htm" TargetMode="External"/><Relationship Id="rId4" Type="http://schemas.openxmlformats.org/officeDocument/2006/relationships/hyperlink" Target="https://www.meformerenregion.fr/collegien/je-cherche-mon-stage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F25250D-592E-3D6F-EA5D-6890FE732D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/>
              <a:t>Mon stage de découverte du monde professionnel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33E2779F-31F8-880B-6444-E3D78CC8CB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dirty="0"/>
              <a:t>24 novembre au 28 novembre 2025</a:t>
            </a:r>
          </a:p>
        </p:txBody>
      </p:sp>
    </p:spTree>
    <p:extLst>
      <p:ext uri="{BB962C8B-B14F-4D97-AF65-F5344CB8AC3E}">
        <p14:creationId xmlns="" xmlns:p14="http://schemas.microsoft.com/office/powerpoint/2010/main" val="1497695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49264D9-62C5-BA17-7E80-317F9CE21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124" y="609600"/>
            <a:ext cx="7892877" cy="361950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remplir mon CV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7A84BAFF-F98A-0CC3-86B5-88FB985D5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609" y="1488613"/>
            <a:ext cx="8596668" cy="4407362"/>
          </a:xfrm>
        </p:spPr>
        <p:txBody>
          <a:bodyPr>
            <a:normAutofit fontScale="92500" lnSpcReduction="10000"/>
          </a:bodyPr>
          <a:lstStyle/>
          <a:p>
            <a:r>
              <a:rPr lang="fr-FR" sz="1500" dirty="0"/>
              <a:t>Comme tu n’as pas d’expérience professionnelle, il s’agit simplement de </a:t>
            </a:r>
            <a:r>
              <a:rPr lang="fr-FR" sz="1500" b="1" dirty="0"/>
              <a:t>te présenter </a:t>
            </a:r>
            <a:r>
              <a:rPr lang="fr-FR" sz="1500" dirty="0"/>
              <a:t>en mettant en valeur </a:t>
            </a:r>
            <a:r>
              <a:rPr lang="fr-FR" sz="1500" b="1" dirty="0"/>
              <a:t>tes qualités </a:t>
            </a:r>
            <a:r>
              <a:rPr lang="fr-FR" sz="1500" dirty="0"/>
              <a:t>et en évoquant </a:t>
            </a:r>
            <a:r>
              <a:rPr lang="fr-FR" sz="1500" b="1" dirty="0"/>
              <a:t>tes centres d’intérêt</a:t>
            </a:r>
            <a:r>
              <a:rPr lang="fr-FR" sz="1500" dirty="0"/>
              <a:t>. Je te propose la trame ci-dessous : </a:t>
            </a:r>
          </a:p>
          <a:p>
            <a:r>
              <a:rPr lang="fr-FR" sz="1500" dirty="0"/>
              <a:t>[Nom et prénom] ---------------------                                                                                        </a:t>
            </a:r>
          </a:p>
          <a:p>
            <a:r>
              <a:rPr lang="fr-FR" sz="1500" dirty="0"/>
              <a:t>[Adresse] ------------------------------------                                                                                                                                                      </a:t>
            </a:r>
          </a:p>
          <a:p>
            <a:r>
              <a:rPr lang="fr-FR" sz="1500" dirty="0"/>
              <a:t>[Téléphone] ----------------------------------------                     </a:t>
            </a:r>
          </a:p>
          <a:p>
            <a:r>
              <a:rPr lang="fr-FR" sz="1500" dirty="0"/>
              <a:t> [Adresse e-mail] -------------------------------------------------------</a:t>
            </a:r>
          </a:p>
          <a:p>
            <a:r>
              <a:rPr lang="fr-FR" sz="1500" dirty="0"/>
              <a:t> [Âge] ………………………………………</a:t>
            </a:r>
          </a:p>
          <a:p>
            <a:r>
              <a:rPr lang="fr-FR" sz="1500" dirty="0"/>
              <a:t>FORMATION, SCOLARITÉ :  (</a:t>
            </a:r>
            <a:r>
              <a:rPr lang="fr-FR" sz="1500" i="1" dirty="0"/>
              <a:t>3</a:t>
            </a:r>
            <a:r>
              <a:rPr lang="fr-FR" sz="1500" i="1" baseline="30000" dirty="0"/>
              <a:t>ème</a:t>
            </a:r>
            <a:r>
              <a:rPr lang="fr-FR" sz="1500" i="1" dirty="0"/>
              <a:t>, Collège Marengo, Toulouse)</a:t>
            </a:r>
            <a:r>
              <a:rPr lang="fr-FR" sz="1500" dirty="0"/>
              <a:t> – langues étudiées, options </a:t>
            </a:r>
          </a:p>
          <a:p>
            <a:r>
              <a:rPr lang="fr-FR" sz="1500" dirty="0"/>
              <a:t>COMPÉTENCES :  Je suis….. Evoque tes principales qualités (</a:t>
            </a:r>
            <a:r>
              <a:rPr lang="fr-FR" sz="1500" i="1" dirty="0"/>
              <a:t>organisé(e), dynamique, curieux/se</a:t>
            </a:r>
            <a:r>
              <a:rPr lang="fr-FR" sz="1500" dirty="0"/>
              <a:t>) et tes forces (</a:t>
            </a:r>
            <a:r>
              <a:rPr lang="fr-FR" sz="1500" i="1" dirty="0"/>
              <a:t>l’informatique, les sciences, le sport… </a:t>
            </a:r>
            <a:r>
              <a:rPr lang="fr-FR" sz="1500" dirty="0"/>
              <a:t>) </a:t>
            </a:r>
          </a:p>
          <a:p>
            <a:r>
              <a:rPr lang="fr-FR" sz="1500" dirty="0"/>
              <a:t>EXPERIENCES : parle de ce que tu as pu faire qui peut être considéré comme une expérience (</a:t>
            </a:r>
            <a:r>
              <a:rPr lang="fr-FR" sz="1500" i="1" dirty="0"/>
              <a:t>baby-sitting, distribution de repas, stand de kermesse, bénévolat...)</a:t>
            </a:r>
          </a:p>
          <a:p>
            <a:r>
              <a:rPr lang="fr-FR" sz="1500" dirty="0"/>
              <a:t>CENTRESS D’INTERET : présente les activités que tu pratiques (</a:t>
            </a:r>
            <a:r>
              <a:rPr lang="fr-FR" sz="1500" i="1" dirty="0"/>
              <a:t>sport, musique…), </a:t>
            </a:r>
            <a:r>
              <a:rPr lang="fr-FR" sz="1500" dirty="0"/>
              <a:t>ce que tu aimes faire </a:t>
            </a:r>
            <a:r>
              <a:rPr lang="fr-FR" sz="1500" i="1" dirty="0"/>
              <a:t>(voyager, créer des vidéos, dessine</a:t>
            </a:r>
            <a:r>
              <a:rPr lang="fr-FR" sz="1500" dirty="0"/>
              <a:t>r…) et si tu es sensible à certaines causes (</a:t>
            </a:r>
            <a:r>
              <a:rPr lang="fr-FR" sz="1500" i="1" dirty="0"/>
              <a:t>la défense d</a:t>
            </a:r>
            <a:r>
              <a:rPr lang="fr-FR" sz="1500" dirty="0"/>
              <a:t>e </a:t>
            </a:r>
            <a:r>
              <a:rPr lang="fr-FR" sz="1500" i="1" dirty="0"/>
              <a:t>l’environnement, la lutte contre le harcèlement  scolaire…)</a:t>
            </a:r>
          </a:p>
          <a:p>
            <a:endParaRPr lang="fr-FR" sz="1500" dirty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784830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2D72C78-940E-3B64-B85F-DFFE709C4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</a:t>
            </a:r>
            <a:r>
              <a:rPr lang="fr-FR" dirty="0" smtClean="0"/>
              <a:t>Des ressources à utiliser 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r>
              <a:rPr lang="fr-FR" sz="2000" dirty="0" smtClean="0"/>
              <a:t>Sur le </a:t>
            </a:r>
            <a:r>
              <a:rPr lang="fr-FR" sz="2000" dirty="0" smtClean="0">
                <a:hlinkClick r:id="rId2"/>
              </a:rPr>
              <a:t>site de l’Education Nationale </a:t>
            </a:r>
            <a:endParaRPr lang="fr-FR" sz="2000" dirty="0" smtClean="0"/>
          </a:p>
          <a:p>
            <a:r>
              <a:rPr lang="fr-FR" sz="2000" dirty="0" smtClean="0"/>
              <a:t>Sur le site de l’ONISEP, </a:t>
            </a:r>
            <a:r>
              <a:rPr lang="fr-FR" sz="2000" dirty="0" smtClean="0">
                <a:hlinkClick r:id="rId3"/>
              </a:rPr>
              <a:t>des outils pour comprendre les enjeux du </a:t>
            </a:r>
            <a:r>
              <a:rPr lang="fr-FR" sz="2000" dirty="0" smtClean="0">
                <a:hlinkClick r:id="rId3"/>
              </a:rPr>
              <a:t>stage</a:t>
            </a:r>
            <a:endParaRPr lang="fr-FR" sz="2000" dirty="0" smtClean="0"/>
          </a:p>
          <a:p>
            <a:r>
              <a:rPr lang="fr-FR" sz="2000" dirty="0" smtClean="0"/>
              <a:t>Sur le site de la Région Occitanie, </a:t>
            </a:r>
            <a:r>
              <a:rPr lang="fr-FR" sz="2000" dirty="0" smtClean="0">
                <a:hlinkClick r:id="rId4"/>
              </a:rPr>
              <a:t>des pistes pour trouver des stages </a:t>
            </a:r>
            <a:r>
              <a:rPr lang="fr-FR" sz="2000" dirty="0" smtClean="0"/>
              <a:t>et des tutoriels pour les lettres de motivation et les C.V.</a:t>
            </a:r>
          </a:p>
          <a:p>
            <a:r>
              <a:rPr lang="fr-FR" sz="2000" dirty="0" smtClean="0"/>
              <a:t>Sur l’ENT du collège : </a:t>
            </a:r>
            <a:r>
              <a:rPr lang="fr-FR" sz="2000" dirty="0" smtClean="0">
                <a:hlinkClick r:id="rId5"/>
              </a:rPr>
              <a:t>une page dédiée au stage d’observation 3</a:t>
            </a:r>
            <a:r>
              <a:rPr lang="fr-FR" sz="2000" baseline="30000" dirty="0" smtClean="0">
                <a:hlinkClick r:id="rId5"/>
              </a:rPr>
              <a:t>e</a:t>
            </a:r>
            <a:endParaRPr lang="fr-FR" sz="2000" dirty="0" smtClean="0"/>
          </a:p>
          <a:p>
            <a:r>
              <a:rPr lang="fr-FR" sz="2000" dirty="0" smtClean="0"/>
              <a:t>En cours d’EMI et en vie de classe : des temps réservés à la recherche de stage et à la préparation des documents, avant et après le stage (pour préparer l’oral)</a:t>
            </a:r>
            <a:endParaRPr lang="fr-FR" sz="2000" dirty="0"/>
          </a:p>
        </p:txBody>
      </p:sp>
    </p:spTree>
    <p:extLst>
      <p:ext uri="{BB962C8B-B14F-4D97-AF65-F5344CB8AC3E}">
        <p14:creationId xmlns="" xmlns:p14="http://schemas.microsoft.com/office/powerpoint/2010/main" val="2024545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2D72C78-940E-3B64-B85F-DFFE709C4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Une lettre de motivation ? A quoi ça sert ?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="" xmlns:a16="http://schemas.microsoft.com/office/drawing/2014/main" id="{447CE15F-D2EE-CF81-33DE-9908D47E3B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2805" y="2160588"/>
            <a:ext cx="5823577" cy="3881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4545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8D05572-24D6-2AB5-0A1A-A14675058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21" y="339969"/>
            <a:ext cx="8216726" cy="304800"/>
          </a:xfrm>
        </p:spPr>
        <p:txBody>
          <a:bodyPr>
            <a:noAutofit/>
          </a:bodyPr>
          <a:lstStyle/>
          <a:p>
            <a:r>
              <a:rPr lang="fr-FR" sz="1800" dirty="0"/>
              <a:t>Elle accompagne le CV et </a:t>
            </a:r>
            <a:r>
              <a:rPr lang="fr-FR" sz="1800" b="1" dirty="0"/>
              <a:t>doit donner envie </a:t>
            </a:r>
            <a:r>
              <a:rPr lang="fr-FR" sz="1800" dirty="0"/>
              <a:t>au recruteur de te rencontrer. </a:t>
            </a:r>
            <a:br>
              <a:rPr lang="fr-FR" sz="1800" dirty="0"/>
            </a:br>
            <a:r>
              <a:rPr lang="fr-FR" sz="1800" dirty="0"/>
              <a:t>Ton objectif : montrer que tu es motivé(e) ! 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="" xmlns:a16="http://schemas.microsoft.com/office/drawing/2014/main" id="{B5C7D9C5-3D70-77B0-E99C-F8F63DC961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890954"/>
            <a:ext cx="5592202" cy="58432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6951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ED7D6F8-7451-FC63-A7F6-7A2F21FBD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formule à retenir : moi, vous, nous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56DCEF1B-867F-42D6-907D-20A617D09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Moi</a:t>
            </a:r>
            <a:r>
              <a:rPr lang="fr-FR" dirty="0"/>
              <a:t> : indique ton établissement et la ville où il est situé ainsi que la raison de ton courrier (demande de stage de 3</a:t>
            </a:r>
            <a:r>
              <a:rPr lang="fr-FR" baseline="30000" dirty="0"/>
              <a:t>ème</a:t>
            </a:r>
            <a:r>
              <a:rPr lang="fr-FR" dirty="0"/>
              <a:t>)</a:t>
            </a:r>
          </a:p>
          <a:p>
            <a:r>
              <a:rPr lang="fr-FR" b="1" dirty="0"/>
              <a:t>Vous</a:t>
            </a:r>
            <a:r>
              <a:rPr lang="fr-FR" dirty="0"/>
              <a:t> : pourquoi tu candidates et ce que tu attends du stage (</a:t>
            </a:r>
            <a:r>
              <a:rPr lang="fr-FR" i="1" dirty="0"/>
              <a:t>ce qui m’intéresse, les types de métier, ce que je souhaiterais découvrir…)</a:t>
            </a:r>
          </a:p>
          <a:p>
            <a:r>
              <a:rPr lang="fr-FR" b="1" dirty="0"/>
              <a:t>Nous</a:t>
            </a:r>
            <a:r>
              <a:rPr lang="fr-FR" dirty="0"/>
              <a:t> : mes 3 points forts en lien avec le lieu de stage (</a:t>
            </a:r>
            <a:r>
              <a:rPr lang="fr-FR" i="1" dirty="0"/>
              <a:t>ce que je peux apporter, mon intérêt pour votre activité, mon aisance relationnelle, mon sens de la créativité, ma capacité d’écoute…)</a:t>
            </a:r>
          </a:p>
          <a:p>
            <a:r>
              <a:rPr lang="fr-FR" b="1" dirty="0"/>
              <a:t>Conseil : </a:t>
            </a:r>
            <a:r>
              <a:rPr lang="fr-FR" dirty="0"/>
              <a:t>Construis des phrases courtes et claires et attention aux fautes de français ! Tout doit tenir sur une seule page. </a:t>
            </a:r>
            <a:endParaRPr lang="fr-FR" b="1" dirty="0"/>
          </a:p>
        </p:txBody>
      </p:sp>
    </p:spTree>
    <p:extLst>
      <p:ext uri="{BB962C8B-B14F-4D97-AF65-F5344CB8AC3E}">
        <p14:creationId xmlns="" xmlns:p14="http://schemas.microsoft.com/office/powerpoint/2010/main" val="2796190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8573C14-BA55-C064-3343-8E4026FB3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Pendant le stage, qu’est-ce que je fais ? 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="" xmlns:a16="http://schemas.microsoft.com/office/drawing/2014/main" id="{30235B91-94C8-A471-9298-485A587AA4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4941" y="2160588"/>
            <a:ext cx="5822155" cy="3881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8272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4B9D209-9FE1-CF74-5F10-8D913B77D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Voici 3 activités proposées à faire pendant le stage 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F2EF1C8D-7D7A-1BCB-F012-4C4B5F5FA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Activité 1</a:t>
            </a:r>
            <a:r>
              <a:rPr lang="fr-FR" dirty="0"/>
              <a:t> : je crée une </a:t>
            </a:r>
            <a:r>
              <a:rPr lang="fr-FR" b="1" dirty="0"/>
              <a:t>fiche « entreprise » </a:t>
            </a:r>
            <a:r>
              <a:rPr lang="fr-FR" dirty="0"/>
              <a:t>en recherchant les informations clés de la structure qui t’accueille : adresse (indiquer si elle est multisite), date de création, secteur d’activités, chiffre d’affaires, produits vendus/services proposés, clientèle/publics, fournisseurs, organigramme)</a:t>
            </a:r>
          </a:p>
          <a:p>
            <a:r>
              <a:rPr lang="fr-FR" dirty="0"/>
              <a:t> </a:t>
            </a:r>
            <a:r>
              <a:rPr lang="fr-FR" b="1" dirty="0"/>
              <a:t>Activité 2 </a:t>
            </a:r>
            <a:r>
              <a:rPr lang="fr-FR" dirty="0"/>
              <a:t>: </a:t>
            </a:r>
            <a:r>
              <a:rPr lang="fr-FR" b="1" dirty="0"/>
              <a:t>Enquête « métiers » </a:t>
            </a:r>
            <a:r>
              <a:rPr lang="fr-FR" dirty="0"/>
              <a:t>: interviewe les personnels que tu côtoies et renseigne-toi sur les différents postes de travail : description de l’activité, compétences nécessaires, conditions de travail (horaires, déplacements…), salaire, niveau d’études et formation nécessaire, possibilité d’évolution de carrière, points positifs et négatifs, ton regard sur ce(s) métier(s)</a:t>
            </a:r>
          </a:p>
          <a:p>
            <a:r>
              <a:rPr lang="fr-FR" b="1" dirty="0"/>
              <a:t>Activité 3 </a:t>
            </a:r>
            <a:r>
              <a:rPr lang="fr-FR" dirty="0"/>
              <a:t>: </a:t>
            </a:r>
            <a:r>
              <a:rPr lang="fr-FR" b="1" dirty="0"/>
              <a:t>Je tiens un journal de bord</a:t>
            </a:r>
            <a:r>
              <a:rPr lang="fr-FR" dirty="0"/>
              <a:t>. Chaque jour, je note mes observations (secteur observé, personnes rencontrées, tâches effectuées, ce que j’ai aimé, ce que j’ai moins aimé)</a:t>
            </a:r>
          </a:p>
        </p:txBody>
      </p:sp>
    </p:spTree>
    <p:extLst>
      <p:ext uri="{BB962C8B-B14F-4D97-AF65-F5344CB8AC3E}">
        <p14:creationId xmlns="" xmlns:p14="http://schemas.microsoft.com/office/powerpoint/2010/main" val="672909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5B81A6A-1248-65D0-B41C-9955D82FB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Voilà ! Tu es maintenant prêt(e) à te lancer dans l’univers du monde professionnel !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14EC36C-4CB8-EBB0-4D5E-979901BE4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Les 3 activités précédentes te permettront de bien réussir ton </a:t>
            </a:r>
            <a:r>
              <a:rPr lang="fr-FR" b="1" dirty="0"/>
              <a:t>oral de stage </a:t>
            </a:r>
            <a:r>
              <a:rPr lang="fr-FR" dirty="0"/>
              <a:t>qui aura lieu le 17 décembre. Nous en reparlerons lors d’une prochaine séance. 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dirty="0"/>
              <a:t>Bon stage à tous et à toutes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CFF1298B-2385-300D-61B0-28260ADE5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975" y="3661320"/>
            <a:ext cx="4295774" cy="30204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764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4BBB365-B290-460F-7BF3-7E51FFD1B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8000" dirty="0"/>
              <a:t>Un stage, pourquoi ?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7B580621-4267-5D84-88C5-57867C944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248" y="3559116"/>
            <a:ext cx="5407636" cy="28793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1899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BC3D19C-FB41-1877-6F27-1555EBFDC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objectifs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7FBF8CBD-5751-A377-8CBE-F365FA076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/>
              <a:t>Il s’agit d’un stage d’observation. Il doit te permettre de découvrir concrètement le </a:t>
            </a:r>
            <a:r>
              <a:rPr lang="fr-FR" sz="2400" b="1" dirty="0"/>
              <a:t>monde du travail </a:t>
            </a:r>
            <a:r>
              <a:rPr lang="fr-FR" sz="2400" dirty="0"/>
              <a:t>: </a:t>
            </a:r>
          </a:p>
          <a:p>
            <a:pPr>
              <a:buFontTx/>
              <a:buChar char="-"/>
            </a:pPr>
            <a:r>
              <a:rPr lang="fr-FR" sz="2400" dirty="0"/>
              <a:t>un environnement (une grande entreprise, un artisan, une mairie…)</a:t>
            </a:r>
          </a:p>
          <a:p>
            <a:pPr>
              <a:buFontTx/>
              <a:buChar char="-"/>
            </a:pPr>
            <a:r>
              <a:rPr lang="fr-FR" sz="2400" dirty="0"/>
              <a:t>le quotidien des professionnels</a:t>
            </a:r>
          </a:p>
          <a:p>
            <a:pPr>
              <a:buFontTx/>
              <a:buChar char="-"/>
            </a:pPr>
            <a:r>
              <a:rPr lang="fr-FR" sz="2400" dirty="0"/>
              <a:t>Les qualités ou forces requises pour certains métiers</a:t>
            </a:r>
          </a:p>
          <a:p>
            <a:pPr>
              <a:buFontTx/>
              <a:buChar char="-"/>
            </a:pPr>
            <a:r>
              <a:rPr lang="fr-FR" sz="2400" dirty="0"/>
              <a:t>Il doit aussi te permettre de développer ton </a:t>
            </a:r>
            <a:r>
              <a:rPr lang="fr-FR" sz="2400" b="1" dirty="0"/>
              <a:t>sens de l’autonomie</a:t>
            </a:r>
            <a:r>
              <a:rPr lang="fr-FR" sz="2400" dirty="0"/>
              <a:t> et d’affiner ton </a:t>
            </a:r>
            <a:r>
              <a:rPr lang="fr-FR" sz="2400" b="1" dirty="0"/>
              <a:t>projet d’orientation</a:t>
            </a:r>
            <a:r>
              <a:rPr lang="fr-FR" sz="2400" dirty="0"/>
              <a:t>. </a:t>
            </a:r>
          </a:p>
          <a:p>
            <a:pPr>
              <a:buFontTx/>
              <a:buChar char="-"/>
            </a:pPr>
            <a:endParaRPr lang="fr-FR" sz="2400" dirty="0"/>
          </a:p>
          <a:p>
            <a:pPr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61056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22B07B0-DF88-76F3-24A1-DD4132556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 que tu vas pouvoir faire…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E432E975-02F5-5F12-7367-3AB0D1481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Tu es là pour </a:t>
            </a:r>
            <a:r>
              <a:rPr lang="fr-FR" sz="2400" b="1" dirty="0"/>
              <a:t>découvrir et observer</a:t>
            </a:r>
            <a:r>
              <a:rPr lang="fr-FR" sz="2400" dirty="0"/>
              <a:t>, mais tu seras amené(e) à </a:t>
            </a:r>
            <a:r>
              <a:rPr lang="fr-FR" sz="2400" b="1" dirty="0"/>
              <a:t>exercer des petites tâches </a:t>
            </a:r>
            <a:r>
              <a:rPr lang="fr-FR" sz="2400" dirty="0"/>
              <a:t>ponctuelles, sous le contrôle de ton tuteur/ta tutrice. </a:t>
            </a:r>
          </a:p>
          <a:p>
            <a:r>
              <a:rPr lang="fr-FR" sz="2400" dirty="0"/>
              <a:t>A retenir : tu ne dois avoir aucune responsabilité ni mission importante ou risquée !</a:t>
            </a:r>
          </a:p>
          <a:p>
            <a:endParaRPr lang="fr-FR" sz="2400" dirty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108086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3F2CCFF-6F78-7561-AC82-DCD1F03F5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durée, les horaires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8C1A3912-E591-25CF-E781-B90BFDE57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Le stage se déroule durant </a:t>
            </a:r>
            <a:r>
              <a:rPr lang="fr-FR" sz="2800" b="1" dirty="0"/>
              <a:t>le temps scolaire</a:t>
            </a:r>
            <a:r>
              <a:rPr lang="fr-FR" sz="2800" dirty="0"/>
              <a:t>. Il dure 5 jours (du 24/11 au 28/11).</a:t>
            </a:r>
          </a:p>
          <a:p>
            <a:r>
              <a:rPr lang="fr-FR" sz="2800" dirty="0"/>
              <a:t>La durée totale du stage </a:t>
            </a:r>
            <a:r>
              <a:rPr lang="fr-FR" sz="2800" b="1" dirty="0"/>
              <a:t>ne doit pas dépasser 28 heures. </a:t>
            </a:r>
          </a:p>
          <a:p>
            <a:r>
              <a:rPr lang="fr-FR" sz="2800" dirty="0"/>
              <a:t>Au-delà de 4h30 de travail quotidien, tu dois bénéficier d’une pause d’au moins 30 minutes consécutives. </a:t>
            </a:r>
          </a:p>
        </p:txBody>
      </p:sp>
    </p:spTree>
    <p:extLst>
      <p:ext uri="{BB962C8B-B14F-4D97-AF65-F5344CB8AC3E}">
        <p14:creationId xmlns="" xmlns:p14="http://schemas.microsoft.com/office/powerpoint/2010/main" val="1505325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D211C15-3B34-533A-0756-BB781F0DF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convention de stage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1AC4F230-6BC3-F6C7-0CD0-69C46D7E7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sz="2000" dirty="0"/>
              <a:t>Elle est obligatoire. </a:t>
            </a:r>
          </a:p>
          <a:p>
            <a:endParaRPr lang="fr-FR" sz="2000" dirty="0"/>
          </a:p>
          <a:p>
            <a:r>
              <a:rPr lang="fr-FR" sz="2000" dirty="0"/>
              <a:t>Elle est signée par l’établissement scolaire, l’entreprise/l’organisme d’accueil, l’élève et les responsables légaux. </a:t>
            </a:r>
          </a:p>
          <a:p>
            <a:endParaRPr lang="fr-FR" sz="2000" dirty="0"/>
          </a:p>
          <a:p>
            <a:r>
              <a:rPr lang="fr-FR" sz="2000" dirty="0"/>
              <a:t>Elle détaille les modalités du stage et les conditions d’encadrement (objet du stage, informations pratiques, horaires, sécurité…)</a:t>
            </a:r>
          </a:p>
        </p:txBody>
      </p:sp>
    </p:spTree>
    <p:extLst>
      <p:ext uri="{BB962C8B-B14F-4D97-AF65-F5344CB8AC3E}">
        <p14:creationId xmlns="" xmlns:p14="http://schemas.microsoft.com/office/powerpoint/2010/main" val="3947638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8059672-B424-D82D-1176-CEC43369D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trouver mon stage ?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="" xmlns:a16="http://schemas.microsoft.com/office/drawing/2014/main" id="{F7643504-8EE3-F661-3A1B-C9690E77F6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8576" y="2160588"/>
            <a:ext cx="5814886" cy="3881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1567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C7FAD8E-0847-7F5B-69C3-5E49E5631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442" y="211015"/>
            <a:ext cx="8596668" cy="1320800"/>
          </a:xfrm>
        </p:spPr>
        <p:txBody>
          <a:bodyPr/>
          <a:lstStyle/>
          <a:p>
            <a:r>
              <a:rPr lang="fr-FR" dirty="0"/>
              <a:t>Je ne m’y prends pas à la dernière minute : j’anticipe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2A6C119B-EF9B-9FAD-DB0B-6127F39AC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97882"/>
            <a:ext cx="8596668" cy="388077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/>
              <a:t>Je te propose le planning suivant : </a:t>
            </a:r>
          </a:p>
          <a:p>
            <a:r>
              <a:rPr lang="fr-FR" b="1" i="1" dirty="0"/>
              <a:t>Etape 1</a:t>
            </a:r>
            <a:r>
              <a:rPr lang="fr-FR" dirty="0"/>
              <a:t>  - j’identifie </a:t>
            </a:r>
            <a:r>
              <a:rPr lang="fr-FR" b="1" dirty="0"/>
              <a:t>mes envies</a:t>
            </a:r>
            <a:r>
              <a:rPr lang="fr-FR" dirty="0"/>
              <a:t>, les familles de </a:t>
            </a:r>
            <a:r>
              <a:rPr lang="fr-FR" b="1" dirty="0"/>
              <a:t>métiers qui m’intéressent</a:t>
            </a:r>
            <a:r>
              <a:rPr lang="fr-FR" dirty="0"/>
              <a:t>…</a:t>
            </a:r>
          </a:p>
          <a:p>
            <a:pPr>
              <a:buNone/>
            </a:pPr>
            <a:r>
              <a:rPr lang="fr-FR" dirty="0"/>
              <a:t>             - je me demande </a:t>
            </a:r>
            <a:r>
              <a:rPr lang="fr-FR" b="1" dirty="0"/>
              <a:t>quelles organisations pourraient m’accueillir</a:t>
            </a:r>
            <a:r>
              <a:rPr lang="fr-FR" dirty="0"/>
              <a:t>          (entreprises, services publics, associations, indépendants).</a:t>
            </a:r>
          </a:p>
          <a:p>
            <a:pPr>
              <a:buNone/>
            </a:pPr>
            <a:r>
              <a:rPr lang="fr-FR" dirty="0" smtClean="0"/>
              <a:t>            </a:t>
            </a:r>
            <a:r>
              <a:rPr lang="fr-FR" dirty="0"/>
              <a:t>- je </a:t>
            </a:r>
            <a:r>
              <a:rPr lang="fr-FR" b="1" dirty="0"/>
              <a:t>recherche</a:t>
            </a:r>
            <a:r>
              <a:rPr lang="fr-FR" dirty="0"/>
              <a:t> dans mon quartier, ma ville et je </a:t>
            </a:r>
            <a:r>
              <a:rPr lang="fr-FR" b="1" dirty="0"/>
              <a:t>m’informe</a:t>
            </a:r>
            <a:r>
              <a:rPr lang="fr-FR" dirty="0"/>
              <a:t> auprès de mes enseignants, mes amis, ma famille…</a:t>
            </a:r>
          </a:p>
          <a:p>
            <a:r>
              <a:rPr lang="fr-FR" b="1" i="1" dirty="0"/>
              <a:t>Etape 2</a:t>
            </a:r>
            <a:r>
              <a:rPr lang="fr-FR" dirty="0"/>
              <a:t> – Je fais une </a:t>
            </a:r>
            <a:r>
              <a:rPr lang="fr-FR" b="1" dirty="0"/>
              <a:t>liste des organisations </a:t>
            </a:r>
            <a:r>
              <a:rPr lang="fr-FR" dirty="0"/>
              <a:t>que j’ai repérées et je commence à rechercher leurs coordonnées afin de les </a:t>
            </a:r>
            <a:r>
              <a:rPr lang="fr-FR" b="1" dirty="0"/>
              <a:t>contacter </a:t>
            </a:r>
            <a:r>
              <a:rPr lang="fr-FR" dirty="0"/>
              <a:t>rapidement.</a:t>
            </a:r>
          </a:p>
          <a:p>
            <a:r>
              <a:rPr lang="fr-FR" b="1" i="1" dirty="0"/>
              <a:t>Etape 3</a:t>
            </a:r>
            <a:r>
              <a:rPr lang="fr-FR" dirty="0"/>
              <a:t> – Je prépare mon </a:t>
            </a:r>
            <a:r>
              <a:rPr lang="fr-FR" b="1" dirty="0"/>
              <a:t>CV </a:t>
            </a:r>
            <a:r>
              <a:rPr lang="fr-FR" dirty="0"/>
              <a:t>et ma </a:t>
            </a:r>
            <a:r>
              <a:rPr lang="fr-FR" b="1" dirty="0"/>
              <a:t>lettre de motivation</a:t>
            </a:r>
            <a:r>
              <a:rPr lang="fr-FR" dirty="0"/>
              <a:t>. </a:t>
            </a:r>
          </a:p>
          <a:p>
            <a:r>
              <a:rPr lang="fr-FR" b="1" i="1" dirty="0"/>
              <a:t>Etape 4</a:t>
            </a:r>
            <a:r>
              <a:rPr lang="fr-FR" dirty="0"/>
              <a:t> – La convention signée, je </a:t>
            </a:r>
            <a:r>
              <a:rPr lang="fr-FR" b="1" dirty="0"/>
              <a:t>prends contact </a:t>
            </a:r>
            <a:r>
              <a:rPr lang="fr-FR" dirty="0"/>
              <a:t>avec mon tuteur/ma tutrice et je </a:t>
            </a:r>
            <a:r>
              <a:rPr lang="fr-FR" b="1" dirty="0"/>
              <a:t>prépare mon stage </a:t>
            </a:r>
            <a:r>
              <a:rPr lang="fr-FR" dirty="0"/>
              <a:t>(questions sur l’organisation) 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514491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FEB4BCC-DCCC-F54F-C505-487A41094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5400" dirty="0"/>
              <a:t>Un CV ? Mais qu’est-ce que je peux y mettre ? 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="" xmlns:a16="http://schemas.microsoft.com/office/drawing/2014/main" id="{365807B0-51AB-34D4-30E5-CAA707D10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1057" y="2686050"/>
            <a:ext cx="5780986" cy="38385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3855080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246</TotalTime>
  <Words>898</Words>
  <Application>Microsoft Office PowerPoint</Application>
  <PresentationFormat>Personnalisé</PresentationFormat>
  <Paragraphs>67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Facette</vt:lpstr>
      <vt:lpstr>Mon stage de découverte du monde professionnel</vt:lpstr>
      <vt:lpstr>Un stage, pourquoi ?</vt:lpstr>
      <vt:lpstr>Les objectifs </vt:lpstr>
      <vt:lpstr>Ce que tu vas pouvoir faire…</vt:lpstr>
      <vt:lpstr>La durée, les horaires</vt:lpstr>
      <vt:lpstr>La convention de stage</vt:lpstr>
      <vt:lpstr>Comment trouver mon stage ?</vt:lpstr>
      <vt:lpstr>Je ne m’y prends pas à la dernière minute : j’anticipe !</vt:lpstr>
      <vt:lpstr>Un CV ? Mais qu’est-ce que je peux y mettre ? </vt:lpstr>
      <vt:lpstr>Comment remplir mon CV</vt:lpstr>
      <vt:lpstr> Des ressources à utiliser </vt:lpstr>
      <vt:lpstr> Une lettre de motivation ? A quoi ça sert ?</vt:lpstr>
      <vt:lpstr>Elle accompagne le CV et doit donner envie au recruteur de te rencontrer.  Ton objectif : montrer que tu es motivé(e) ! </vt:lpstr>
      <vt:lpstr>La formule à retenir : moi, vous, nous</vt:lpstr>
      <vt:lpstr>Pendant le stage, qu’est-ce que je fais ? </vt:lpstr>
      <vt:lpstr>Voici 3 activités proposées à faire pendant le stage  </vt:lpstr>
      <vt:lpstr>Voilà ! Tu es maintenant prêt(e) à te lancer dans l’univers du monde professionnel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 stage de découverte du monde professionnel</dc:title>
  <dc:creator>ROSSI JC</dc:creator>
  <cp:lastModifiedBy>GANDONS</cp:lastModifiedBy>
  <cp:revision>11</cp:revision>
  <dcterms:created xsi:type="dcterms:W3CDTF">2025-09-10T11:20:56Z</dcterms:created>
  <dcterms:modified xsi:type="dcterms:W3CDTF">2025-09-16T09:37:23Z</dcterms:modified>
</cp:coreProperties>
</file>