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437" autoAdjust="0"/>
  </p:normalViewPr>
  <p:slideViewPr>
    <p:cSldViewPr>
      <p:cViewPr varScale="1">
        <p:scale>
          <a:sx n="116" d="100"/>
          <a:sy n="116" d="100"/>
        </p:scale>
        <p:origin x="-227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B7F1D-0D30-4FD7-B766-E94CA465BF7F}" type="datetimeFigureOut">
              <a:rPr lang="fr-FR" smtClean="0"/>
              <a:pPr/>
              <a:t>11/09/2025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61368-7760-462B-9FC7-02E67E8CA6B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61368-7760-462B-9FC7-02E67E8CA6B6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11/09/2025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11/09/2025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11/09/2025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11/09/2025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11/09/2025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11/09/2025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11/09/2025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11/09/2025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11/09/2025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11/09/2025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11/09/2025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FB54A-E7AE-4170-ADB2-55EDF873A87F}" type="datetimeFigureOut">
              <a:rPr lang="fr-FR" smtClean="0"/>
              <a:pPr/>
              <a:t>11/09/2025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i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1" y="2420889"/>
            <a:ext cx="247356" cy="216024"/>
          </a:xfrm>
          <a:prstGeom prst="rect">
            <a:avLst/>
          </a:prstGeom>
        </p:spPr>
      </p:pic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539552" y="1124744"/>
          <a:ext cx="8208915" cy="4373895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{5C22544A-7EE6-4342-B048-85BDC9FD1C3A}</a:tableStyleId>
              </a:tblPr>
              <a:tblGrid>
                <a:gridCol w="1889265"/>
                <a:gridCol w="1525433"/>
                <a:gridCol w="1598072"/>
                <a:gridCol w="1598072"/>
                <a:gridCol w="1598073"/>
              </a:tblGrid>
              <a:tr h="673262">
                <a:tc>
                  <a:txBody>
                    <a:bodyPr/>
                    <a:lstStyle/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Lundi</a:t>
                      </a:r>
                      <a:endParaRPr lang="fr-FR" sz="1100" b="1" dirty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Mardi</a:t>
                      </a:r>
                      <a:endParaRPr lang="fr-FR" sz="1100" b="1" dirty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Jeudi</a:t>
                      </a:r>
                      <a:r>
                        <a:rPr lang="fr-FR" sz="1100" b="1" baseline="0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pPr algn="ctr"/>
                      <a:endParaRPr lang="fr-FR" sz="1100" b="1" baseline="0" dirty="0" smtClean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endParaRPr lang="fr-FR" sz="1100" b="1" dirty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Vendredi</a:t>
                      </a:r>
                      <a:endParaRPr lang="fr-FR" sz="11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557524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Entrée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Feuilleté au fromage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Tomates mozzarella</a:t>
                      </a:r>
                    </a:p>
                    <a:p>
                      <a:r>
                        <a:rPr lang="fr-FR" sz="1100" b="1" dirty="0" smtClean="0"/>
                        <a:t> Duo de choux aux raisins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 melon et jambon</a:t>
                      </a:r>
                      <a:r>
                        <a:rPr lang="fr-FR" sz="1100" b="1" baseline="0" dirty="0" smtClean="0"/>
                        <a:t> pays ou</a:t>
                      </a:r>
                    </a:p>
                    <a:p>
                      <a:r>
                        <a:rPr lang="fr-FR" sz="1100" b="1" baseline="0" dirty="0" smtClean="0"/>
                        <a:t> Pastèque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 Avocats mayonnaise ou pomelos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893565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Plat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Merguez</a:t>
                      </a:r>
                      <a:r>
                        <a:rPr lang="fr-FR" sz="1100" b="1" baseline="0" dirty="0" smtClean="0"/>
                        <a:t> de bœuf</a:t>
                      </a:r>
                    </a:p>
                    <a:p>
                      <a:endParaRPr lang="fr-FR" sz="1100" b="1" baseline="0" dirty="0" smtClean="0"/>
                    </a:p>
                    <a:p>
                      <a:r>
                        <a:rPr lang="fr-FR" sz="1100" b="1" baseline="0" dirty="0" smtClean="0"/>
                        <a:t> </a:t>
                      </a:r>
                      <a:r>
                        <a:rPr lang="fr-FR" sz="1100" b="1" baseline="0" dirty="0" err="1" smtClean="0"/>
                        <a:t>Fillesime</a:t>
                      </a:r>
                      <a:r>
                        <a:rPr lang="fr-FR" sz="1100" b="1" baseline="0" dirty="0" smtClean="0"/>
                        <a:t> de </a:t>
                      </a:r>
                      <a:r>
                        <a:rPr lang="fr-FR" sz="1100" b="1" baseline="0" dirty="0" err="1" smtClean="0"/>
                        <a:t>hoki</a:t>
                      </a:r>
                      <a:endParaRPr lang="fr-FR" sz="1100" b="1" dirty="0" smtClean="0"/>
                    </a:p>
                    <a:p>
                      <a:endParaRPr lang="fr-FR" sz="1100" b="1" dirty="0" smtClean="0"/>
                    </a:p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Colin au colombo</a:t>
                      </a:r>
                    </a:p>
                    <a:p>
                      <a:endParaRPr lang="fr-FR" sz="1100" b="1" dirty="0" smtClean="0"/>
                    </a:p>
                    <a:p>
                      <a:r>
                        <a:rPr lang="fr-FR" sz="1100" b="1" dirty="0" smtClean="0"/>
                        <a:t> Sauté</a:t>
                      </a:r>
                      <a:r>
                        <a:rPr lang="fr-FR" sz="1100" b="1" baseline="0" dirty="0" smtClean="0"/>
                        <a:t> de porc aux olives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Paella  au poulet </a:t>
                      </a:r>
                    </a:p>
                    <a:p>
                      <a:r>
                        <a:rPr lang="fr-FR" sz="1100" b="1" dirty="0" smtClean="0"/>
                        <a:t>ou Paella</a:t>
                      </a:r>
                      <a:r>
                        <a:rPr lang="fr-FR" sz="1100" b="1" baseline="0" dirty="0" smtClean="0"/>
                        <a:t> </a:t>
                      </a:r>
                      <a:r>
                        <a:rPr lang="fr-FR" sz="1100" b="1" dirty="0" smtClean="0"/>
                        <a:t> au poisson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 Œufs a la florentine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893565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Accompagnement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</a:t>
                      </a:r>
                      <a:r>
                        <a:rPr lang="fr-FR" sz="1100" b="1" dirty="0" smtClean="0"/>
                        <a:t>Poêlée </a:t>
                      </a:r>
                      <a:r>
                        <a:rPr lang="fr-FR" sz="1100" b="1" dirty="0" smtClean="0"/>
                        <a:t>de haricots </a:t>
                      </a:r>
                    </a:p>
                    <a:p>
                      <a:endParaRPr lang="fr-FR" sz="1100" b="1" dirty="0" smtClean="0"/>
                    </a:p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Coquillettes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 Semoule 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41534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Laitage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Yaourts aux fruits </a:t>
                      </a:r>
                    </a:p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Fromage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Crème catalane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100" b="1" dirty="0" err="1" smtClean="0">
                          <a:solidFill>
                            <a:schemeClr val="tx1"/>
                          </a:solidFill>
                        </a:rPr>
                        <a:t>Croq</a:t>
                      </a: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emmental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41534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Dessert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Fruit de saison </a:t>
                      </a:r>
                    </a:p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Mousse</a:t>
                      </a:r>
                      <a:r>
                        <a:rPr lang="fr-FR" sz="1100" b="1" baseline="0" dirty="0" smtClean="0"/>
                        <a:t> au chocolat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 biscuit sablé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1"/>
                          </a:solidFill>
                        </a:rPr>
                        <a:t> Fruit de saison 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2555776" y="404664"/>
            <a:ext cx="5891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latin typeface="Comic Sans MS" pitchFamily="66" charset="0"/>
              </a:rPr>
              <a:t>Menus semaine du 15 au 19 septembre 2025 </a:t>
            </a:r>
            <a:endParaRPr lang="fr-FR" sz="2000" b="1" dirty="0">
              <a:latin typeface="Comic Sans MS" pitchFamily="66" charset="0"/>
            </a:endParaRPr>
          </a:p>
        </p:txBody>
      </p:sp>
      <p:pic>
        <p:nvPicPr>
          <p:cNvPr id="8" name="Image 7" descr="bi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3501008"/>
            <a:ext cx="282327" cy="246566"/>
          </a:xfrm>
          <a:prstGeom prst="rect">
            <a:avLst/>
          </a:prstGeom>
        </p:spPr>
      </p:pic>
      <p:pic>
        <p:nvPicPr>
          <p:cNvPr id="9" name="Image 8" descr="mais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3645024"/>
            <a:ext cx="577163" cy="504056"/>
          </a:xfrm>
          <a:prstGeom prst="rect">
            <a:avLst/>
          </a:prstGeom>
        </p:spPr>
      </p:pic>
      <p:pic>
        <p:nvPicPr>
          <p:cNvPr id="1026" name="Picture 2" descr="C:\Users\cuisine\Documents\dossier cuisine\logos\d'occitani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960" y="6381328"/>
            <a:ext cx="387066" cy="340618"/>
          </a:xfrm>
          <a:prstGeom prst="rect">
            <a:avLst/>
          </a:prstGeom>
          <a:noFill/>
        </p:spPr>
      </p:pic>
      <p:sp>
        <p:nvSpPr>
          <p:cNvPr id="11" name="ZoneTexte 10"/>
          <p:cNvSpPr txBox="1"/>
          <p:nvPr/>
        </p:nvSpPr>
        <p:spPr>
          <a:xfrm>
            <a:off x="755576" y="5733256"/>
            <a:ext cx="15792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 smtClean="0">
                <a:solidFill>
                  <a:srgbClr val="C00000"/>
                </a:solidFill>
              </a:rPr>
              <a:t>Tous nos pains  sont bio </a:t>
            </a:r>
            <a:endParaRPr lang="fr-FR" sz="1100" i="1" dirty="0">
              <a:solidFill>
                <a:srgbClr val="C0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915816" y="5661248"/>
            <a:ext cx="38884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rgbClr val="FF0000"/>
                </a:solidFill>
              </a:rPr>
              <a:t>Le menu est susceptible </a:t>
            </a:r>
            <a:r>
              <a:rPr lang="fr-FR" sz="1100" dirty="0" smtClean="0">
                <a:solidFill>
                  <a:srgbClr val="FF0000"/>
                </a:solidFill>
              </a:rPr>
              <a:t>d’</a:t>
            </a:r>
            <a:r>
              <a:rPr lang="fr-FR" sz="1100" dirty="0" smtClean="0">
                <a:solidFill>
                  <a:srgbClr val="FF0000"/>
                </a:solidFill>
              </a:rPr>
              <a:t>ê</a:t>
            </a:r>
            <a:r>
              <a:rPr lang="fr-FR" sz="1100" dirty="0" smtClean="0">
                <a:solidFill>
                  <a:srgbClr val="FF0000"/>
                </a:solidFill>
              </a:rPr>
              <a:t>tre </a:t>
            </a:r>
            <a:r>
              <a:rPr lang="fr-FR" sz="1100" dirty="0" smtClean="0">
                <a:solidFill>
                  <a:srgbClr val="FF0000"/>
                </a:solidFill>
              </a:rPr>
              <a:t>modifié en fonction des livraisons et de l’organisation en cuisine</a:t>
            </a:r>
            <a:endParaRPr lang="fr-FR" sz="1100" dirty="0">
              <a:solidFill>
                <a:srgbClr val="FF0000"/>
              </a:solidFill>
            </a:endParaRPr>
          </a:p>
        </p:txBody>
      </p:sp>
      <p:pic>
        <p:nvPicPr>
          <p:cNvPr id="10" name="Image 9" descr="mais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3068960"/>
            <a:ext cx="577163" cy="504056"/>
          </a:xfrm>
          <a:prstGeom prst="rect">
            <a:avLst/>
          </a:prstGeom>
        </p:spPr>
      </p:pic>
      <p:pic>
        <p:nvPicPr>
          <p:cNvPr id="13" name="Image 12" descr="mais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08304" y="2636912"/>
            <a:ext cx="577163" cy="504056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5580112" y="764704"/>
            <a:ext cx="19377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Menu Espagne</a:t>
            </a:r>
          </a:p>
          <a:p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395536" y="620688"/>
            <a:ext cx="150874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Bleu: menu végétarien</a:t>
            </a:r>
            <a:endParaRPr lang="fr-FR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55576" y="6165304"/>
            <a:ext cx="14814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1100" dirty="0" smtClean="0">
                <a:solidFill>
                  <a:srgbClr val="4F81BD">
                    <a:lumMod val="75000"/>
                  </a:srgbClr>
                </a:solidFill>
              </a:rPr>
              <a:t>Bleu: menu végétarien</a:t>
            </a:r>
            <a:endParaRPr lang="fr-FR" sz="1100" dirty="0">
              <a:solidFill>
                <a:srgbClr val="4F81BD">
                  <a:lumMod val="75000"/>
                </a:srgb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139</Words>
  <Application>Microsoft Office PowerPoint</Application>
  <PresentationFormat>Affichage à l'écran (4:3)</PresentationFormat>
  <Paragraphs>43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Académie de Toulouse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cuisine</dc:creator>
  <cp:lastModifiedBy>secretariat1</cp:lastModifiedBy>
  <cp:revision>15</cp:revision>
  <dcterms:created xsi:type="dcterms:W3CDTF">2025-06-27T07:27:14Z</dcterms:created>
  <dcterms:modified xsi:type="dcterms:W3CDTF">2025-09-11T12:12:37Z</dcterms:modified>
</cp:coreProperties>
</file>