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8.xml" ContentType="application/vnd.openxmlformats-officedocument.presentationml.slideLayout+xml"/>
  <Override PartName="/ppt/slideLayouts/slideLayout13.xml" ContentType="application/vnd.openxmlformats-officedocument.presentationml.slideLayout+xml"/>
  <Override PartName="/ppt/slideLayouts/slideLayout9.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10.xml.rels" ContentType="application/vnd.openxmlformats-package.relationships+xml"/>
  <Override PartName="/ppt/slideLayouts/_rels/slideLayout5.xml.rels" ContentType="application/vnd.openxmlformats-package.relationships+xml"/>
  <Override PartName="/ppt/slideLayouts/_rels/slideLayout11.xml.rels" ContentType="application/vnd.openxmlformats-package.relationships+xml"/>
  <Override PartName="/ppt/slideLayouts/_rels/slideLayout6.xml.rels" ContentType="application/vnd.openxmlformats-package.relationships+xml"/>
  <Override PartName="/ppt/slideLayouts/_rels/slideLayout12.xml.rels" ContentType="application/vnd.openxmlformats-package.relationships+xml"/>
  <Override PartName="/ppt/slideLayouts/_rels/slideLayout7.xml.rels" ContentType="application/vnd.openxmlformats-package.relationships+xml"/>
  <Override PartName="/ppt/slideLayouts/_rels/slideLayout13.xml.rels" ContentType="application/vnd.openxmlformats-package.relationships+xml"/>
  <Override PartName="/ppt/slideLayouts/_rels/slideLayout8.xml.rels" ContentType="application/vnd.openxmlformats-package.relationships+xml"/>
  <Override PartName="/ppt/slideLayouts/_rels/slideLayout14.xml.rels" ContentType="application/vnd.openxmlformats-package.relationships+xml"/>
  <Override PartName="/ppt/slideLayouts/_rels/slideLayout9.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theme/_rels/theme1.xml.rels" ContentType="application/vnd.openxmlformats-package.relationships+xml"/>
  <Override PartName="/ppt/theme/_rels/theme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media/image1.jpeg" ContentType="image/jpeg"/>
  <Override PartName="/ppt/media/image2.png" ContentType="image/png"/>
  <Override PartName="/ppt/media/image3.png" ContentType="image/png"/>
  <Override PartName="/ppt/media/image4.png" ContentType="image/pn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_rels/.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Lst>
  <p:sldSz cx="9144000" cy="68580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69228BA9-C397-4241-B5EA-DE706C203FE4}" type="slidenum">
              <a:t>&lt;#&gt;</a:t>
            </a:fld>
          </a:p>
        </p:txBody>
      </p:sp>
      <p:sp>
        <p:nvSpPr>
          <p:cNvPr id="4" name="PlaceHolder 3"/>
          <p:cNvSpPr>
            <a:spLocks noGrp="1"/>
          </p:cNvSpPr>
          <p:nvPr>
            <p:ph type="dt" idx="1"/>
          </p:nvPr>
        </p:nvSpPr>
        <p:spPr/>
        <p:txBody>
          <a:bodyPr/>
          <a:p>
            <a:r>
              <a:rPr lang="fr-FR"/>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29" name="PlaceHolder 2"/>
          <p:cNvSpPr>
            <a:spLocks noGrp="1"/>
          </p:cNvSpPr>
          <p:nvPr>
            <p:ph/>
          </p:nvPr>
        </p:nvSpPr>
        <p:spPr>
          <a:xfrm>
            <a:off x="457200" y="1600200"/>
            <a:ext cx="761976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30" name="PlaceHolder 3"/>
          <p:cNvSpPr>
            <a:spLocks noGrp="1"/>
          </p:cNvSpPr>
          <p:nvPr>
            <p:ph/>
          </p:nvPr>
        </p:nvSpPr>
        <p:spPr>
          <a:xfrm>
            <a:off x="457200" y="4107600"/>
            <a:ext cx="761976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FFA5A947-905F-4C74-B65A-281C97885EC8}" type="slidenum">
              <a:t>&lt;#&gt;</a:t>
            </a:fld>
          </a:p>
        </p:txBody>
      </p:sp>
      <p:sp>
        <p:nvSpPr>
          <p:cNvPr id="7" name="PlaceHolder 6"/>
          <p:cNvSpPr>
            <a:spLocks noGrp="1"/>
          </p:cNvSpPr>
          <p:nvPr>
            <p:ph type="dt" idx="1"/>
          </p:nvPr>
        </p:nvSpPr>
        <p:spPr/>
        <p:txBody>
          <a:bodyPr/>
          <a:p>
            <a:r>
              <a:rPr lang="fr-FR"/>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32" name="PlaceHolder 2"/>
          <p:cNvSpPr>
            <a:spLocks noGrp="1"/>
          </p:cNvSpPr>
          <p:nvPr>
            <p:ph/>
          </p:nvPr>
        </p:nvSpPr>
        <p:spPr>
          <a:xfrm>
            <a:off x="457200" y="16002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33" name="PlaceHolder 3"/>
          <p:cNvSpPr>
            <a:spLocks noGrp="1"/>
          </p:cNvSpPr>
          <p:nvPr>
            <p:ph/>
          </p:nvPr>
        </p:nvSpPr>
        <p:spPr>
          <a:xfrm>
            <a:off x="4361400" y="16002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34" name="PlaceHolder 4"/>
          <p:cNvSpPr>
            <a:spLocks noGrp="1"/>
          </p:cNvSpPr>
          <p:nvPr>
            <p:ph/>
          </p:nvPr>
        </p:nvSpPr>
        <p:spPr>
          <a:xfrm>
            <a:off x="457200" y="41076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35" name="PlaceHolder 5"/>
          <p:cNvSpPr>
            <a:spLocks noGrp="1"/>
          </p:cNvSpPr>
          <p:nvPr>
            <p:ph/>
          </p:nvPr>
        </p:nvSpPr>
        <p:spPr>
          <a:xfrm>
            <a:off x="4361400" y="41076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ABEEF2A1-DC9C-495F-88D9-88192220D6D0}" type="slidenum">
              <a:t>&lt;#&gt;</a:t>
            </a:fld>
          </a:p>
        </p:txBody>
      </p:sp>
      <p:sp>
        <p:nvSpPr>
          <p:cNvPr id="9" name="PlaceHolder 8"/>
          <p:cNvSpPr>
            <a:spLocks noGrp="1"/>
          </p:cNvSpPr>
          <p:nvPr>
            <p:ph type="dt" idx="1"/>
          </p:nvPr>
        </p:nvSpPr>
        <p:spPr/>
        <p:txBody>
          <a:bodyPr/>
          <a:p>
            <a:r>
              <a:rPr lang="fr-FR"/>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37" name="PlaceHolder 2"/>
          <p:cNvSpPr>
            <a:spLocks noGrp="1"/>
          </p:cNvSpPr>
          <p:nvPr>
            <p:ph/>
          </p:nvPr>
        </p:nvSpPr>
        <p:spPr>
          <a:xfrm>
            <a:off x="457200" y="1600200"/>
            <a:ext cx="245340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38" name="PlaceHolder 3"/>
          <p:cNvSpPr>
            <a:spLocks noGrp="1"/>
          </p:cNvSpPr>
          <p:nvPr>
            <p:ph/>
          </p:nvPr>
        </p:nvSpPr>
        <p:spPr>
          <a:xfrm>
            <a:off x="3033720" y="1600200"/>
            <a:ext cx="245340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39" name="PlaceHolder 4"/>
          <p:cNvSpPr>
            <a:spLocks noGrp="1"/>
          </p:cNvSpPr>
          <p:nvPr>
            <p:ph/>
          </p:nvPr>
        </p:nvSpPr>
        <p:spPr>
          <a:xfrm>
            <a:off x="5610240" y="1600200"/>
            <a:ext cx="245340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40" name="PlaceHolder 5"/>
          <p:cNvSpPr>
            <a:spLocks noGrp="1"/>
          </p:cNvSpPr>
          <p:nvPr>
            <p:ph/>
          </p:nvPr>
        </p:nvSpPr>
        <p:spPr>
          <a:xfrm>
            <a:off x="457200" y="4107600"/>
            <a:ext cx="245340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41" name="PlaceHolder 6"/>
          <p:cNvSpPr>
            <a:spLocks noGrp="1"/>
          </p:cNvSpPr>
          <p:nvPr>
            <p:ph/>
          </p:nvPr>
        </p:nvSpPr>
        <p:spPr>
          <a:xfrm>
            <a:off x="3033720" y="4107600"/>
            <a:ext cx="245340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42" name="PlaceHolder 7"/>
          <p:cNvSpPr>
            <a:spLocks noGrp="1"/>
          </p:cNvSpPr>
          <p:nvPr>
            <p:ph/>
          </p:nvPr>
        </p:nvSpPr>
        <p:spPr>
          <a:xfrm>
            <a:off x="5610240" y="4107600"/>
            <a:ext cx="245340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B306DD95-F562-4708-AC82-8FF148CDF8A1}" type="slidenum">
              <a:t>&lt;#&gt;</a:t>
            </a:fld>
          </a:p>
        </p:txBody>
      </p:sp>
      <p:sp>
        <p:nvSpPr>
          <p:cNvPr id="11" name="PlaceHolder 10"/>
          <p:cNvSpPr>
            <a:spLocks noGrp="1"/>
          </p:cNvSpPr>
          <p:nvPr>
            <p:ph type="dt" idx="1"/>
          </p:nvPr>
        </p:nvSpPr>
        <p:spPr/>
        <p:txBody>
          <a:bodyPr/>
          <a:p>
            <a:r>
              <a:rPr lang="fr-FR"/>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sldNum" idx="6"/>
          </p:nvPr>
        </p:nvSpPr>
        <p:spPr/>
        <p:txBody>
          <a:bodyPr/>
          <a:p>
            <a:fld id="{C80D888C-0611-4062-9D79-4EE557E70CED}" type="slidenum">
              <a:t>&lt;#&gt;</a:t>
            </a:fld>
          </a:p>
        </p:txBody>
      </p:sp>
      <p:sp>
        <p:nvSpPr>
          <p:cNvPr id="4" name="PlaceHolder 3"/>
          <p:cNvSpPr>
            <a:spLocks noGrp="1"/>
          </p:cNvSpPr>
          <p:nvPr>
            <p:ph type="dt" idx="4"/>
          </p:nvPr>
        </p:nvSpPr>
        <p:spPr/>
        <p:txBody>
          <a:bodyPr/>
          <a:p>
            <a:r>
              <a:rPr lang="fr-FR"/>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51" name="PlaceHolder 2"/>
          <p:cNvSpPr>
            <a:spLocks noGrp="1"/>
          </p:cNvSpPr>
          <p:nvPr>
            <p:ph type="subTitle"/>
          </p:nvPr>
        </p:nvSpPr>
        <p:spPr>
          <a:xfrm>
            <a:off x="457200" y="1600200"/>
            <a:ext cx="7619760" cy="480024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73FA03A7-0679-4BAF-8E3B-48961538BC5C}" type="slidenum">
              <a:t>&lt;#&gt;</a:t>
            </a:fld>
          </a:p>
        </p:txBody>
      </p:sp>
      <p:sp>
        <p:nvSpPr>
          <p:cNvPr id="6" name="PlaceHolder 5"/>
          <p:cNvSpPr>
            <a:spLocks noGrp="1"/>
          </p:cNvSpPr>
          <p:nvPr>
            <p:ph type="dt" idx="4"/>
          </p:nvPr>
        </p:nvSpPr>
        <p:spPr/>
        <p:txBody>
          <a:bodyPr/>
          <a:p>
            <a:r>
              <a:rPr lang="fr-FR"/>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53" name="PlaceHolder 2"/>
          <p:cNvSpPr>
            <a:spLocks noGrp="1"/>
          </p:cNvSpPr>
          <p:nvPr>
            <p:ph/>
          </p:nvPr>
        </p:nvSpPr>
        <p:spPr>
          <a:xfrm>
            <a:off x="457200" y="1600200"/>
            <a:ext cx="7619760" cy="480024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94842EAE-9E24-4F25-8BA7-02D696907852}" type="slidenum">
              <a:t>&lt;#&gt;</a:t>
            </a:fld>
          </a:p>
        </p:txBody>
      </p:sp>
      <p:sp>
        <p:nvSpPr>
          <p:cNvPr id="6" name="PlaceHolder 5"/>
          <p:cNvSpPr>
            <a:spLocks noGrp="1"/>
          </p:cNvSpPr>
          <p:nvPr>
            <p:ph type="dt" idx="4"/>
          </p:nvPr>
        </p:nvSpPr>
        <p:spPr/>
        <p:txBody>
          <a:bodyPr/>
          <a:p>
            <a:r>
              <a:rPr lang="fr-FR"/>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55" name="PlaceHolder 2"/>
          <p:cNvSpPr>
            <a:spLocks noGrp="1"/>
          </p:cNvSpPr>
          <p:nvPr>
            <p:ph/>
          </p:nvPr>
        </p:nvSpPr>
        <p:spPr>
          <a:xfrm>
            <a:off x="457200" y="1600200"/>
            <a:ext cx="3718080" cy="480024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56" name="PlaceHolder 3"/>
          <p:cNvSpPr>
            <a:spLocks noGrp="1"/>
          </p:cNvSpPr>
          <p:nvPr>
            <p:ph/>
          </p:nvPr>
        </p:nvSpPr>
        <p:spPr>
          <a:xfrm>
            <a:off x="4361400" y="1600200"/>
            <a:ext cx="3718080" cy="480024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sldNum" idx="6"/>
          </p:nvPr>
        </p:nvSpPr>
        <p:spPr/>
        <p:txBody>
          <a:bodyPr/>
          <a:p>
            <a:fld id="{E1061612-8EF4-4EAD-A215-EEB1D96039F8}" type="slidenum">
              <a:t>&lt;#&gt;</a:t>
            </a:fld>
          </a:p>
        </p:txBody>
      </p:sp>
      <p:sp>
        <p:nvSpPr>
          <p:cNvPr id="7" name="PlaceHolder 6"/>
          <p:cNvSpPr>
            <a:spLocks noGrp="1"/>
          </p:cNvSpPr>
          <p:nvPr>
            <p:ph type="dt" idx="4"/>
          </p:nvPr>
        </p:nvSpPr>
        <p:spPr/>
        <p:txBody>
          <a:bodyPr/>
          <a:p>
            <a:r>
              <a:rPr lang="fr-FR"/>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7D205282-0B91-4246-A613-BBDC7D396071}" type="slidenum">
              <a:t>&lt;#&gt;</a:t>
            </a:fld>
          </a:p>
        </p:txBody>
      </p:sp>
      <p:sp>
        <p:nvSpPr>
          <p:cNvPr id="5" name="PlaceHolder 4"/>
          <p:cNvSpPr>
            <a:spLocks noGrp="1"/>
          </p:cNvSpPr>
          <p:nvPr>
            <p:ph type="dt" idx="4"/>
          </p:nvPr>
        </p:nvSpPr>
        <p:spPr/>
        <p:txBody>
          <a:bodyPr/>
          <a:p>
            <a:r>
              <a:rPr lang="fr-FR"/>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8" name="PlaceHolder 1"/>
          <p:cNvSpPr>
            <a:spLocks noGrp="1"/>
          </p:cNvSpPr>
          <p:nvPr>
            <p:ph type="subTitle"/>
          </p:nvPr>
        </p:nvSpPr>
        <p:spPr>
          <a:xfrm>
            <a:off x="457200" y="274680"/>
            <a:ext cx="7619760" cy="529776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2F02291F-84EF-4BB1-A97C-07A33294F6CA}" type="slidenum">
              <a:t>&lt;#&gt;</a:t>
            </a:fld>
          </a:p>
        </p:txBody>
      </p:sp>
      <p:sp>
        <p:nvSpPr>
          <p:cNvPr id="5" name="PlaceHolder 4"/>
          <p:cNvSpPr>
            <a:spLocks noGrp="1"/>
          </p:cNvSpPr>
          <p:nvPr>
            <p:ph type="dt" idx="4"/>
          </p:nvPr>
        </p:nvSpPr>
        <p:spPr/>
        <p:txBody>
          <a:bodyPr/>
          <a:p>
            <a:r>
              <a:rPr lang="fr-FR"/>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60" name="PlaceHolder 2"/>
          <p:cNvSpPr>
            <a:spLocks noGrp="1"/>
          </p:cNvSpPr>
          <p:nvPr>
            <p:ph/>
          </p:nvPr>
        </p:nvSpPr>
        <p:spPr>
          <a:xfrm>
            <a:off x="457200" y="16002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61" name="PlaceHolder 3"/>
          <p:cNvSpPr>
            <a:spLocks noGrp="1"/>
          </p:cNvSpPr>
          <p:nvPr>
            <p:ph/>
          </p:nvPr>
        </p:nvSpPr>
        <p:spPr>
          <a:xfrm>
            <a:off x="4361400" y="1600200"/>
            <a:ext cx="3718080" cy="480024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62" name="PlaceHolder 4"/>
          <p:cNvSpPr>
            <a:spLocks noGrp="1"/>
          </p:cNvSpPr>
          <p:nvPr>
            <p:ph/>
          </p:nvPr>
        </p:nvSpPr>
        <p:spPr>
          <a:xfrm>
            <a:off x="457200" y="41076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92FB1FE4-67C2-41DE-ACEB-E52AADE000E0}" type="slidenum">
              <a:t>&lt;#&gt;</a:t>
            </a:fld>
          </a:p>
        </p:txBody>
      </p:sp>
      <p:sp>
        <p:nvSpPr>
          <p:cNvPr id="8" name="PlaceHolder 7"/>
          <p:cNvSpPr>
            <a:spLocks noGrp="1"/>
          </p:cNvSpPr>
          <p:nvPr>
            <p:ph type="dt" idx="4"/>
          </p:nvPr>
        </p:nvSpPr>
        <p:spPr/>
        <p:txBody>
          <a:bodyPr/>
          <a:p>
            <a:r>
              <a:rPr lang="fr-FR"/>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8" name="PlaceHolder 2"/>
          <p:cNvSpPr>
            <a:spLocks noGrp="1"/>
          </p:cNvSpPr>
          <p:nvPr>
            <p:ph type="subTitle"/>
          </p:nvPr>
        </p:nvSpPr>
        <p:spPr>
          <a:xfrm>
            <a:off x="457200" y="1600200"/>
            <a:ext cx="7619760" cy="4800240"/>
          </a:xfrm>
          <a:prstGeom prst="rect">
            <a:avLst/>
          </a:prstGeom>
          <a:noFill/>
          <a:ln w="0">
            <a:noFill/>
          </a:ln>
        </p:spPr>
        <p:txBody>
          <a:bodyPr lIns="0" rIns="0" tIns="0" bIns="0" anchor="ctr">
            <a:noAutofit/>
          </a:bodyPr>
          <a:p>
            <a:pPr indent="0" algn="ctr">
              <a:buNone/>
            </a:pPr>
            <a:endParaRPr b="0" lang="fr-FR" sz="32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BEC05A0D-042F-4BF0-BF68-25FF36C893FB}" type="slidenum">
              <a:t>&lt;#&gt;</a:t>
            </a:fld>
          </a:p>
        </p:txBody>
      </p:sp>
      <p:sp>
        <p:nvSpPr>
          <p:cNvPr id="6" name="PlaceHolder 5"/>
          <p:cNvSpPr>
            <a:spLocks noGrp="1"/>
          </p:cNvSpPr>
          <p:nvPr>
            <p:ph type="dt" idx="1"/>
          </p:nvPr>
        </p:nvSpPr>
        <p:spPr/>
        <p:txBody>
          <a:bodyPr/>
          <a:p>
            <a:r>
              <a:rPr lang="fr-FR"/>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64" name="PlaceHolder 2"/>
          <p:cNvSpPr>
            <a:spLocks noGrp="1"/>
          </p:cNvSpPr>
          <p:nvPr>
            <p:ph/>
          </p:nvPr>
        </p:nvSpPr>
        <p:spPr>
          <a:xfrm>
            <a:off x="457200" y="1600200"/>
            <a:ext cx="3718080" cy="480024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65" name="PlaceHolder 3"/>
          <p:cNvSpPr>
            <a:spLocks noGrp="1"/>
          </p:cNvSpPr>
          <p:nvPr>
            <p:ph/>
          </p:nvPr>
        </p:nvSpPr>
        <p:spPr>
          <a:xfrm>
            <a:off x="4361400" y="16002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66" name="PlaceHolder 4"/>
          <p:cNvSpPr>
            <a:spLocks noGrp="1"/>
          </p:cNvSpPr>
          <p:nvPr>
            <p:ph/>
          </p:nvPr>
        </p:nvSpPr>
        <p:spPr>
          <a:xfrm>
            <a:off x="4361400" y="41076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E0F96F62-9385-4B61-B77B-1AE4D04792E2}" type="slidenum">
              <a:t>&lt;#&gt;</a:t>
            </a:fld>
          </a:p>
        </p:txBody>
      </p:sp>
      <p:sp>
        <p:nvSpPr>
          <p:cNvPr id="8" name="PlaceHolder 7"/>
          <p:cNvSpPr>
            <a:spLocks noGrp="1"/>
          </p:cNvSpPr>
          <p:nvPr>
            <p:ph type="dt" idx="4"/>
          </p:nvPr>
        </p:nvSpPr>
        <p:spPr/>
        <p:txBody>
          <a:bodyPr/>
          <a:p>
            <a:r>
              <a:rPr lang="fr-FR"/>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68" name="PlaceHolder 2"/>
          <p:cNvSpPr>
            <a:spLocks noGrp="1"/>
          </p:cNvSpPr>
          <p:nvPr>
            <p:ph/>
          </p:nvPr>
        </p:nvSpPr>
        <p:spPr>
          <a:xfrm>
            <a:off x="457200" y="16002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69" name="PlaceHolder 3"/>
          <p:cNvSpPr>
            <a:spLocks noGrp="1"/>
          </p:cNvSpPr>
          <p:nvPr>
            <p:ph/>
          </p:nvPr>
        </p:nvSpPr>
        <p:spPr>
          <a:xfrm>
            <a:off x="4361400" y="16002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70" name="PlaceHolder 4"/>
          <p:cNvSpPr>
            <a:spLocks noGrp="1"/>
          </p:cNvSpPr>
          <p:nvPr>
            <p:ph/>
          </p:nvPr>
        </p:nvSpPr>
        <p:spPr>
          <a:xfrm>
            <a:off x="457200" y="4107600"/>
            <a:ext cx="761976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5D4E552D-F82E-4705-920A-1B31C4B0E81B}" type="slidenum">
              <a:t>&lt;#&gt;</a:t>
            </a:fld>
          </a:p>
        </p:txBody>
      </p:sp>
      <p:sp>
        <p:nvSpPr>
          <p:cNvPr id="8" name="PlaceHolder 7"/>
          <p:cNvSpPr>
            <a:spLocks noGrp="1"/>
          </p:cNvSpPr>
          <p:nvPr>
            <p:ph type="dt" idx="4"/>
          </p:nvPr>
        </p:nvSpPr>
        <p:spPr/>
        <p:txBody>
          <a:bodyPr/>
          <a:p>
            <a:r>
              <a:rPr lang="fr-FR"/>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72" name="PlaceHolder 2"/>
          <p:cNvSpPr>
            <a:spLocks noGrp="1"/>
          </p:cNvSpPr>
          <p:nvPr>
            <p:ph/>
          </p:nvPr>
        </p:nvSpPr>
        <p:spPr>
          <a:xfrm>
            <a:off x="457200" y="1600200"/>
            <a:ext cx="761976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73" name="PlaceHolder 3"/>
          <p:cNvSpPr>
            <a:spLocks noGrp="1"/>
          </p:cNvSpPr>
          <p:nvPr>
            <p:ph/>
          </p:nvPr>
        </p:nvSpPr>
        <p:spPr>
          <a:xfrm>
            <a:off x="457200" y="4107600"/>
            <a:ext cx="761976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sldNum" idx="6"/>
          </p:nvPr>
        </p:nvSpPr>
        <p:spPr/>
        <p:txBody>
          <a:bodyPr/>
          <a:p>
            <a:fld id="{DDB9371C-88B5-443F-AE46-AC15665A75F0}" type="slidenum">
              <a:t>&lt;#&gt;</a:t>
            </a:fld>
          </a:p>
        </p:txBody>
      </p:sp>
      <p:sp>
        <p:nvSpPr>
          <p:cNvPr id="7" name="PlaceHolder 6"/>
          <p:cNvSpPr>
            <a:spLocks noGrp="1"/>
          </p:cNvSpPr>
          <p:nvPr>
            <p:ph type="dt" idx="4"/>
          </p:nvPr>
        </p:nvSpPr>
        <p:spPr/>
        <p:txBody>
          <a:bodyPr/>
          <a:p>
            <a:r>
              <a:rPr lang="fr-FR"/>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75" name="PlaceHolder 2"/>
          <p:cNvSpPr>
            <a:spLocks noGrp="1"/>
          </p:cNvSpPr>
          <p:nvPr>
            <p:ph/>
          </p:nvPr>
        </p:nvSpPr>
        <p:spPr>
          <a:xfrm>
            <a:off x="457200" y="16002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76" name="PlaceHolder 3"/>
          <p:cNvSpPr>
            <a:spLocks noGrp="1"/>
          </p:cNvSpPr>
          <p:nvPr>
            <p:ph/>
          </p:nvPr>
        </p:nvSpPr>
        <p:spPr>
          <a:xfrm>
            <a:off x="4361400" y="16002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77" name="PlaceHolder 4"/>
          <p:cNvSpPr>
            <a:spLocks noGrp="1"/>
          </p:cNvSpPr>
          <p:nvPr>
            <p:ph/>
          </p:nvPr>
        </p:nvSpPr>
        <p:spPr>
          <a:xfrm>
            <a:off x="457200" y="41076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78" name="PlaceHolder 5"/>
          <p:cNvSpPr>
            <a:spLocks noGrp="1"/>
          </p:cNvSpPr>
          <p:nvPr>
            <p:ph/>
          </p:nvPr>
        </p:nvSpPr>
        <p:spPr>
          <a:xfrm>
            <a:off x="4361400" y="41076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7" name="PlaceHolder 6"/>
          <p:cNvSpPr>
            <a:spLocks noGrp="1"/>
          </p:cNvSpPr>
          <p:nvPr>
            <p:ph type="ftr" idx="5"/>
          </p:nvPr>
        </p:nvSpPr>
        <p:spPr/>
        <p:txBody>
          <a:bodyPr/>
          <a:p>
            <a:r>
              <a:t>Footer</a:t>
            </a:r>
          </a:p>
        </p:txBody>
      </p:sp>
      <p:sp>
        <p:nvSpPr>
          <p:cNvPr id="8" name="PlaceHolder 7"/>
          <p:cNvSpPr>
            <a:spLocks noGrp="1"/>
          </p:cNvSpPr>
          <p:nvPr>
            <p:ph type="sldNum" idx="6"/>
          </p:nvPr>
        </p:nvSpPr>
        <p:spPr/>
        <p:txBody>
          <a:bodyPr/>
          <a:p>
            <a:fld id="{C7C1B614-A141-4863-8C51-948B8E58E31A}" type="slidenum">
              <a:t>&lt;#&gt;</a:t>
            </a:fld>
          </a:p>
        </p:txBody>
      </p:sp>
      <p:sp>
        <p:nvSpPr>
          <p:cNvPr id="9" name="PlaceHolder 8"/>
          <p:cNvSpPr>
            <a:spLocks noGrp="1"/>
          </p:cNvSpPr>
          <p:nvPr>
            <p:ph type="dt" idx="4"/>
          </p:nvPr>
        </p:nvSpPr>
        <p:spPr/>
        <p:txBody>
          <a:bodyPr/>
          <a:p>
            <a:r>
              <a:rPr lang="fr-FR"/>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80" name="PlaceHolder 2"/>
          <p:cNvSpPr>
            <a:spLocks noGrp="1"/>
          </p:cNvSpPr>
          <p:nvPr>
            <p:ph/>
          </p:nvPr>
        </p:nvSpPr>
        <p:spPr>
          <a:xfrm>
            <a:off x="457200" y="1600200"/>
            <a:ext cx="245340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81" name="PlaceHolder 3"/>
          <p:cNvSpPr>
            <a:spLocks noGrp="1"/>
          </p:cNvSpPr>
          <p:nvPr>
            <p:ph/>
          </p:nvPr>
        </p:nvSpPr>
        <p:spPr>
          <a:xfrm>
            <a:off x="3033720" y="1600200"/>
            <a:ext cx="245340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82" name="PlaceHolder 4"/>
          <p:cNvSpPr>
            <a:spLocks noGrp="1"/>
          </p:cNvSpPr>
          <p:nvPr>
            <p:ph/>
          </p:nvPr>
        </p:nvSpPr>
        <p:spPr>
          <a:xfrm>
            <a:off x="5610240" y="1600200"/>
            <a:ext cx="245340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83" name="PlaceHolder 5"/>
          <p:cNvSpPr>
            <a:spLocks noGrp="1"/>
          </p:cNvSpPr>
          <p:nvPr>
            <p:ph/>
          </p:nvPr>
        </p:nvSpPr>
        <p:spPr>
          <a:xfrm>
            <a:off x="457200" y="4107600"/>
            <a:ext cx="245340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84" name="PlaceHolder 6"/>
          <p:cNvSpPr>
            <a:spLocks noGrp="1"/>
          </p:cNvSpPr>
          <p:nvPr>
            <p:ph/>
          </p:nvPr>
        </p:nvSpPr>
        <p:spPr>
          <a:xfrm>
            <a:off x="3033720" y="4107600"/>
            <a:ext cx="245340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85" name="PlaceHolder 7"/>
          <p:cNvSpPr>
            <a:spLocks noGrp="1"/>
          </p:cNvSpPr>
          <p:nvPr>
            <p:ph/>
          </p:nvPr>
        </p:nvSpPr>
        <p:spPr>
          <a:xfrm>
            <a:off x="5610240" y="4107600"/>
            <a:ext cx="245340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9" name="PlaceHolder 8"/>
          <p:cNvSpPr>
            <a:spLocks noGrp="1"/>
          </p:cNvSpPr>
          <p:nvPr>
            <p:ph type="ftr" idx="5"/>
          </p:nvPr>
        </p:nvSpPr>
        <p:spPr/>
        <p:txBody>
          <a:bodyPr/>
          <a:p>
            <a:r>
              <a:t>Footer</a:t>
            </a:r>
          </a:p>
        </p:txBody>
      </p:sp>
      <p:sp>
        <p:nvSpPr>
          <p:cNvPr id="10" name="PlaceHolder 9"/>
          <p:cNvSpPr>
            <a:spLocks noGrp="1"/>
          </p:cNvSpPr>
          <p:nvPr>
            <p:ph type="sldNum" idx="6"/>
          </p:nvPr>
        </p:nvSpPr>
        <p:spPr/>
        <p:txBody>
          <a:bodyPr/>
          <a:p>
            <a:fld id="{3D64EEA6-1195-4DB4-897E-726C545CCD79}" type="slidenum">
              <a:t>&lt;#&gt;</a:t>
            </a:fld>
          </a:p>
        </p:txBody>
      </p:sp>
      <p:sp>
        <p:nvSpPr>
          <p:cNvPr id="11" name="PlaceHolder 10"/>
          <p:cNvSpPr>
            <a:spLocks noGrp="1"/>
          </p:cNvSpPr>
          <p:nvPr>
            <p:ph type="dt" idx="4"/>
          </p:nvPr>
        </p:nvSpPr>
        <p:spPr/>
        <p:txBody>
          <a:bodyPr/>
          <a:p>
            <a:r>
              <a:rPr lang="fr-FR"/>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10" name="PlaceHolder 2"/>
          <p:cNvSpPr>
            <a:spLocks noGrp="1"/>
          </p:cNvSpPr>
          <p:nvPr>
            <p:ph/>
          </p:nvPr>
        </p:nvSpPr>
        <p:spPr>
          <a:xfrm>
            <a:off x="457200" y="1600200"/>
            <a:ext cx="7619760" cy="480024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57F01CDB-F90C-41DA-8523-196E8842ADBC}" type="slidenum">
              <a:t>&lt;#&gt;</a:t>
            </a:fld>
          </a:p>
        </p:txBody>
      </p:sp>
      <p:sp>
        <p:nvSpPr>
          <p:cNvPr id="6" name="PlaceHolder 5"/>
          <p:cNvSpPr>
            <a:spLocks noGrp="1"/>
          </p:cNvSpPr>
          <p:nvPr>
            <p:ph type="dt" idx="1"/>
          </p:nvPr>
        </p:nvSpPr>
        <p:spPr/>
        <p:txBody>
          <a:bodyPr/>
          <a:p>
            <a:r>
              <a:rPr lang="fr-FR"/>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12" name="PlaceHolder 2"/>
          <p:cNvSpPr>
            <a:spLocks noGrp="1"/>
          </p:cNvSpPr>
          <p:nvPr>
            <p:ph/>
          </p:nvPr>
        </p:nvSpPr>
        <p:spPr>
          <a:xfrm>
            <a:off x="457200" y="1600200"/>
            <a:ext cx="3718080" cy="480024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13" name="PlaceHolder 3"/>
          <p:cNvSpPr>
            <a:spLocks noGrp="1"/>
          </p:cNvSpPr>
          <p:nvPr>
            <p:ph/>
          </p:nvPr>
        </p:nvSpPr>
        <p:spPr>
          <a:xfrm>
            <a:off x="4361400" y="1600200"/>
            <a:ext cx="3718080" cy="480024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1D123F43-5882-4693-987D-F70E0EDA6D5C}" type="slidenum">
              <a:t>&lt;#&gt;</a:t>
            </a:fld>
          </a:p>
        </p:txBody>
      </p:sp>
      <p:sp>
        <p:nvSpPr>
          <p:cNvPr id="7" name="PlaceHolder 6"/>
          <p:cNvSpPr>
            <a:spLocks noGrp="1"/>
          </p:cNvSpPr>
          <p:nvPr>
            <p:ph type="dt" idx="1"/>
          </p:nvPr>
        </p:nvSpPr>
        <p:spPr/>
        <p:txBody>
          <a:bodyPr/>
          <a:p>
            <a:r>
              <a:rPr lang="fr-FR"/>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03000691-150B-4BB1-B726-37A369E4C9C7}" type="slidenum">
              <a:t>&lt;#&gt;</a:t>
            </a:fld>
          </a:p>
        </p:txBody>
      </p:sp>
      <p:sp>
        <p:nvSpPr>
          <p:cNvPr id="5" name="PlaceHolder 4"/>
          <p:cNvSpPr>
            <a:spLocks noGrp="1"/>
          </p:cNvSpPr>
          <p:nvPr>
            <p:ph type="dt" idx="1"/>
          </p:nvPr>
        </p:nvSpPr>
        <p:spPr/>
        <p:txBody>
          <a:bodyPr/>
          <a:p>
            <a:r>
              <a:rPr lang="fr-FR"/>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457200" y="274680"/>
            <a:ext cx="7619760" cy="5297760"/>
          </a:xfrm>
          <a:prstGeom prst="rect">
            <a:avLst/>
          </a:prstGeom>
          <a:noFill/>
          <a:ln w="0">
            <a:noFill/>
          </a:ln>
        </p:spPr>
        <p:txBody>
          <a:bodyPr lIns="0" rIns="0" tIns="0" bIns="0" anchor="ctr">
            <a:noAutofit/>
          </a:bodyPr>
          <a:p>
            <a:pPr algn="ctr"/>
            <a:endParaRPr b="0" lang="fr-FR" sz="3200" spc="-1" strike="noStrike">
              <a:solidFill>
                <a:srgbClr val="000000"/>
              </a:solidFill>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B2D3ED5F-B305-42F1-9E2B-E8CAE17B22FB}" type="slidenum">
              <a:t>&lt;#&gt;</a:t>
            </a:fld>
          </a:p>
        </p:txBody>
      </p:sp>
      <p:sp>
        <p:nvSpPr>
          <p:cNvPr id="5" name="PlaceHolder 4"/>
          <p:cNvSpPr>
            <a:spLocks noGrp="1"/>
          </p:cNvSpPr>
          <p:nvPr>
            <p:ph type="dt" idx="1"/>
          </p:nvPr>
        </p:nvSpPr>
        <p:spPr/>
        <p:txBody>
          <a:bodyPr/>
          <a:p>
            <a:r>
              <a:rPr lang="fr-FR"/>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17" name="PlaceHolder 2"/>
          <p:cNvSpPr>
            <a:spLocks noGrp="1"/>
          </p:cNvSpPr>
          <p:nvPr>
            <p:ph/>
          </p:nvPr>
        </p:nvSpPr>
        <p:spPr>
          <a:xfrm>
            <a:off x="457200" y="16002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18" name="PlaceHolder 3"/>
          <p:cNvSpPr>
            <a:spLocks noGrp="1"/>
          </p:cNvSpPr>
          <p:nvPr>
            <p:ph/>
          </p:nvPr>
        </p:nvSpPr>
        <p:spPr>
          <a:xfrm>
            <a:off x="4361400" y="1600200"/>
            <a:ext cx="3718080" cy="480024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19" name="PlaceHolder 4"/>
          <p:cNvSpPr>
            <a:spLocks noGrp="1"/>
          </p:cNvSpPr>
          <p:nvPr>
            <p:ph/>
          </p:nvPr>
        </p:nvSpPr>
        <p:spPr>
          <a:xfrm>
            <a:off x="457200" y="41076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9CEF9538-CB81-46C5-A422-21C44F5B2853}" type="slidenum">
              <a:t>&lt;#&gt;</a:t>
            </a:fld>
          </a:p>
        </p:txBody>
      </p:sp>
      <p:sp>
        <p:nvSpPr>
          <p:cNvPr id="8" name="PlaceHolder 7"/>
          <p:cNvSpPr>
            <a:spLocks noGrp="1"/>
          </p:cNvSpPr>
          <p:nvPr>
            <p:ph type="dt" idx="1"/>
          </p:nvPr>
        </p:nvSpPr>
        <p:spPr/>
        <p:txBody>
          <a:bodyPr/>
          <a:p>
            <a:r>
              <a:rPr lang="fr-FR"/>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21" name="PlaceHolder 2"/>
          <p:cNvSpPr>
            <a:spLocks noGrp="1"/>
          </p:cNvSpPr>
          <p:nvPr>
            <p:ph/>
          </p:nvPr>
        </p:nvSpPr>
        <p:spPr>
          <a:xfrm>
            <a:off x="457200" y="1600200"/>
            <a:ext cx="3718080" cy="480024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22" name="PlaceHolder 3"/>
          <p:cNvSpPr>
            <a:spLocks noGrp="1"/>
          </p:cNvSpPr>
          <p:nvPr>
            <p:ph/>
          </p:nvPr>
        </p:nvSpPr>
        <p:spPr>
          <a:xfrm>
            <a:off x="4361400" y="16002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23" name="PlaceHolder 4"/>
          <p:cNvSpPr>
            <a:spLocks noGrp="1"/>
          </p:cNvSpPr>
          <p:nvPr>
            <p:ph/>
          </p:nvPr>
        </p:nvSpPr>
        <p:spPr>
          <a:xfrm>
            <a:off x="4361400" y="41076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8AEE8588-BFC4-489E-8138-A1D8A802FAE4}" type="slidenum">
              <a:t>&lt;#&gt;</a:t>
            </a:fld>
          </a:p>
        </p:txBody>
      </p:sp>
      <p:sp>
        <p:nvSpPr>
          <p:cNvPr id="8" name="PlaceHolder 7"/>
          <p:cNvSpPr>
            <a:spLocks noGrp="1"/>
          </p:cNvSpPr>
          <p:nvPr>
            <p:ph type="dt" idx="1"/>
          </p:nvPr>
        </p:nvSpPr>
        <p:spPr/>
        <p:txBody>
          <a:bodyPr/>
          <a:p>
            <a:r>
              <a:rPr lang="fr-FR"/>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274680"/>
            <a:ext cx="7619760" cy="1142640"/>
          </a:xfrm>
          <a:prstGeom prst="rect">
            <a:avLst/>
          </a:prstGeom>
          <a:noFill/>
          <a:ln w="0">
            <a:noFill/>
          </a:ln>
        </p:spPr>
        <p:txBody>
          <a:bodyPr lIns="0" rIns="0" tIns="0" bIns="0" anchor="ctr">
            <a:noAutofit/>
          </a:bodyPr>
          <a:p>
            <a:pPr indent="0">
              <a:buNone/>
            </a:pPr>
            <a:endParaRPr b="0" lang="fr-FR" sz="1800" spc="-1" strike="noStrike">
              <a:solidFill>
                <a:schemeClr val="dk1"/>
              </a:solidFill>
              <a:latin typeface="Calibri"/>
            </a:endParaRPr>
          </a:p>
        </p:txBody>
      </p:sp>
      <p:sp>
        <p:nvSpPr>
          <p:cNvPr id="25" name="PlaceHolder 2"/>
          <p:cNvSpPr>
            <a:spLocks noGrp="1"/>
          </p:cNvSpPr>
          <p:nvPr>
            <p:ph/>
          </p:nvPr>
        </p:nvSpPr>
        <p:spPr>
          <a:xfrm>
            <a:off x="457200" y="16002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26" name="PlaceHolder 3"/>
          <p:cNvSpPr>
            <a:spLocks noGrp="1"/>
          </p:cNvSpPr>
          <p:nvPr>
            <p:ph/>
          </p:nvPr>
        </p:nvSpPr>
        <p:spPr>
          <a:xfrm>
            <a:off x="4361400" y="1600200"/>
            <a:ext cx="371808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27" name="PlaceHolder 4"/>
          <p:cNvSpPr>
            <a:spLocks noGrp="1"/>
          </p:cNvSpPr>
          <p:nvPr>
            <p:ph/>
          </p:nvPr>
        </p:nvSpPr>
        <p:spPr>
          <a:xfrm>
            <a:off x="457200" y="4107600"/>
            <a:ext cx="7619760" cy="2289600"/>
          </a:xfrm>
          <a:prstGeom prst="rect">
            <a:avLst/>
          </a:prstGeom>
          <a:noFill/>
          <a:ln w="0">
            <a:noFill/>
          </a:ln>
        </p:spPr>
        <p:txBody>
          <a:bodyPr lIns="0" rIns="0" tIns="0" bIns="0" anchor="t">
            <a:normAutofit/>
          </a:bodyPr>
          <a:p>
            <a:pPr indent="0">
              <a:spcBef>
                <a:spcPts val="1417"/>
              </a:spcBef>
              <a:buNone/>
            </a:pPr>
            <a:endParaRPr b="0" lang="fr-FR" sz="2200" spc="-1" strike="noStrike">
              <a:solidFill>
                <a:schemeClr val="dk1"/>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A645E0C3-99A3-457C-98D4-329941CC76DC}" type="slidenum">
              <a:t>&lt;#&gt;</a:t>
            </a:fld>
          </a:p>
        </p:txBody>
      </p:sp>
      <p:sp>
        <p:nvSpPr>
          <p:cNvPr id="8" name="PlaceHolder 7"/>
          <p:cNvSpPr>
            <a:spLocks noGrp="1"/>
          </p:cNvSpPr>
          <p:nvPr>
            <p:ph type="dt" idx="1"/>
          </p:nvPr>
        </p:nvSpPr>
        <p:spPr/>
        <p:txBody>
          <a:bodyPr/>
          <a:p>
            <a:r>
              <a:rPr lang="fr-FR"/>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75000">
              <a:srgbClr val="ffffff"/>
            </a:gs>
            <a:gs pos="100000">
              <a:srgbClr val="dadada"/>
            </a:gs>
          </a:gsLst>
          <a:path path="circle">
            <a:fillToRect l="10000" t="50000" r="90000" b="50000"/>
          </a:path>
        </a:gradFill>
      </p:bgPr>
    </p:bg>
    <p:spTree>
      <p:nvGrpSpPr>
        <p:cNvPr id="1" name=""/>
        <p:cNvGrpSpPr/>
        <p:nvPr/>
      </p:nvGrpSpPr>
      <p:grpSpPr>
        <a:xfrm>
          <a:off x="0" y="0"/>
          <a:ext cx="0" cy="0"/>
          <a:chOff x="0" y="0"/>
          <a:chExt cx="0" cy="0"/>
        </a:xfrm>
      </p:grpSpPr>
      <p:sp>
        <p:nvSpPr>
          <p:cNvPr id="0" name="Rectangle 6"/>
          <p:cNvSpPr/>
          <p:nvPr/>
        </p:nvSpPr>
        <p:spPr>
          <a:xfrm>
            <a:off x="8458200" y="0"/>
            <a:ext cx="685440" cy="68576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457200">
              <a:lnSpc>
                <a:spcPct val="100000"/>
              </a:lnSpc>
            </a:pPr>
            <a:endParaRPr b="0" lang="en-US" sz="1800" spc="-1" strike="noStrike">
              <a:solidFill>
                <a:schemeClr val="lt1"/>
              </a:solidFill>
              <a:latin typeface="Calibri"/>
            </a:endParaRPr>
          </a:p>
        </p:txBody>
      </p:sp>
      <p:sp>
        <p:nvSpPr>
          <p:cNvPr id="1" name="Rectangle 7"/>
          <p:cNvSpPr/>
          <p:nvPr/>
        </p:nvSpPr>
        <p:spPr>
          <a:xfrm>
            <a:off x="8458200" y="5486400"/>
            <a:ext cx="685440" cy="685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457200">
              <a:lnSpc>
                <a:spcPct val="100000"/>
              </a:lnSpc>
            </a:pPr>
            <a:endParaRPr b="0" lang="en-US" sz="1800" spc="-1" strike="noStrike">
              <a:solidFill>
                <a:schemeClr val="lt1"/>
              </a:solidFill>
              <a:latin typeface="Calibri"/>
            </a:endParaRPr>
          </a:p>
        </p:txBody>
      </p:sp>
      <p:sp>
        <p:nvSpPr>
          <p:cNvPr id="2" name="PlaceHolder 1"/>
          <p:cNvSpPr>
            <a:spLocks noGrp="1"/>
          </p:cNvSpPr>
          <p:nvPr>
            <p:ph type="title"/>
          </p:nvPr>
        </p:nvSpPr>
        <p:spPr>
          <a:xfrm>
            <a:off x="685800" y="1905120"/>
            <a:ext cx="7543440" cy="2593440"/>
          </a:xfrm>
          <a:prstGeom prst="rect">
            <a:avLst/>
          </a:prstGeom>
          <a:noFill/>
          <a:ln w="0">
            <a:noFill/>
          </a:ln>
        </p:spPr>
        <p:txBody>
          <a:bodyPr anchor="b">
            <a:noAutofit/>
          </a:bodyPr>
          <a:p>
            <a:pPr indent="0" defTabSz="914400">
              <a:lnSpc>
                <a:spcPct val="100000"/>
              </a:lnSpc>
              <a:buNone/>
            </a:pPr>
            <a:r>
              <a:rPr b="0" lang="fr-FR" sz="6600" spc="-100" strike="noStrike">
                <a:solidFill>
                  <a:schemeClr val="dk2"/>
                </a:solidFill>
                <a:latin typeface="Cambria"/>
              </a:rPr>
              <a:t>Cliquez et modifiez le titre</a:t>
            </a:r>
            <a:endParaRPr b="0" lang="fr-FR" sz="6600" spc="-1" strike="noStrike">
              <a:solidFill>
                <a:schemeClr val="dk1"/>
              </a:solidFill>
              <a:latin typeface="Calibri"/>
            </a:endParaRPr>
          </a:p>
        </p:txBody>
      </p:sp>
      <p:sp>
        <p:nvSpPr>
          <p:cNvPr id="3" name="PlaceHolder 2"/>
          <p:cNvSpPr>
            <a:spLocks noGrp="1"/>
          </p:cNvSpPr>
          <p:nvPr>
            <p:ph type="dt" idx="1"/>
          </p:nvPr>
        </p:nvSpPr>
        <p:spPr>
          <a:xfrm rot="16200000">
            <a:off x="7551360" y="1646280"/>
            <a:ext cx="2437920" cy="365400"/>
          </a:xfrm>
          <a:prstGeom prst="rect">
            <a:avLst/>
          </a:prstGeom>
          <a:noFill/>
          <a:ln w="0">
            <a:noFill/>
          </a:ln>
        </p:spPr>
        <p:txBody>
          <a:bodyPr anchor="ctr">
            <a:noAutofit/>
          </a:bodyPr>
          <a:lstStyle>
            <a:lvl1pPr indent="0" defTabSz="457200">
              <a:lnSpc>
                <a:spcPct val="100000"/>
              </a:lnSpc>
              <a:buNone/>
              <a:defRPr b="0" lang="fr-FR" sz="1200" spc="-1" strike="noStrike">
                <a:solidFill>
                  <a:schemeClr val="lt2"/>
                </a:solidFill>
                <a:latin typeface="Calibri"/>
              </a:defRPr>
            </a:lvl1pPr>
          </a:lstStyle>
          <a:p>
            <a:pPr indent="0" defTabSz="457200">
              <a:lnSpc>
                <a:spcPct val="100000"/>
              </a:lnSpc>
              <a:buNone/>
            </a:pPr>
            <a:r>
              <a:rPr b="0" lang="fr-FR" sz="1200" spc="-1" strike="noStrike">
                <a:solidFill>
                  <a:schemeClr val="lt2"/>
                </a:solidFill>
                <a:latin typeface="Calibri"/>
              </a:rPr>
              <a:t>&lt;date/heure&gt;</a:t>
            </a:r>
            <a:endParaRPr b="0" lang="fr-FR" sz="1200" spc="-1" strike="noStrike">
              <a:solidFill>
                <a:srgbClr val="000000"/>
              </a:solidFill>
              <a:latin typeface="Times New Roman"/>
            </a:endParaRPr>
          </a:p>
        </p:txBody>
      </p:sp>
      <p:sp>
        <p:nvSpPr>
          <p:cNvPr id="4" name="PlaceHolder 3"/>
          <p:cNvSpPr>
            <a:spLocks noGrp="1"/>
          </p:cNvSpPr>
          <p:nvPr>
            <p:ph type="ftr" idx="2"/>
          </p:nvPr>
        </p:nvSpPr>
        <p:spPr>
          <a:xfrm rot="16200000">
            <a:off x="7587000" y="4048920"/>
            <a:ext cx="2367000" cy="365400"/>
          </a:xfrm>
          <a:prstGeom prst="rect">
            <a:avLst/>
          </a:prstGeom>
          <a:noFill/>
          <a:ln w="0">
            <a:noFill/>
          </a:ln>
        </p:spPr>
        <p:txBody>
          <a:bodyPr anchor="ctr">
            <a:noAutofit/>
          </a:bodyPr>
          <a:lstStyle>
            <a:lvl1pPr indent="0" algn="ctr">
              <a:buNone/>
              <a:defRPr b="0" lang="fr-FR" sz="1400" spc="-1" strike="noStrike">
                <a:solidFill>
                  <a:srgbClr val="000000"/>
                </a:solidFill>
                <a:latin typeface="Times New Roman"/>
              </a:defRPr>
            </a:lvl1pPr>
          </a:lstStyle>
          <a:p>
            <a:pPr indent="0" algn="ctr">
              <a:buNone/>
            </a:pPr>
            <a:r>
              <a:rPr b="0" lang="fr-FR" sz="1400" spc="-1" strike="noStrike">
                <a:solidFill>
                  <a:srgbClr val="000000"/>
                </a:solidFill>
                <a:latin typeface="Times New Roman"/>
              </a:rPr>
              <a:t>&lt;pied de page&gt;</a:t>
            </a:r>
            <a:endParaRPr b="0" lang="fr-FR" sz="1400" spc="-1" strike="noStrike">
              <a:solidFill>
                <a:srgbClr val="000000"/>
              </a:solidFill>
              <a:latin typeface="Times New Roman"/>
            </a:endParaRPr>
          </a:p>
        </p:txBody>
      </p:sp>
      <p:sp>
        <p:nvSpPr>
          <p:cNvPr id="5" name="PlaceHolder 4"/>
          <p:cNvSpPr>
            <a:spLocks noGrp="1"/>
          </p:cNvSpPr>
          <p:nvPr>
            <p:ph type="sldNum" idx="3"/>
          </p:nvPr>
        </p:nvSpPr>
        <p:spPr>
          <a:xfrm>
            <a:off x="8531640" y="5649120"/>
            <a:ext cx="548280" cy="396000"/>
          </a:xfrm>
          <a:prstGeom prst="rect">
            <a:avLst/>
          </a:prstGeom>
          <a:noFill/>
          <a:ln w="19080">
            <a:solidFill>
              <a:srgbClr val="ffffff"/>
            </a:solidFill>
            <a:round/>
          </a:ln>
        </p:spPr>
        <p:txBody>
          <a:bodyPr lIns="0" rIns="0" tIns="0" bIns="0" anchor="ctr">
            <a:noAutofit/>
          </a:bodyPr>
          <a:lstStyle>
            <a:lvl1pPr indent="0" algn="ctr" defTabSz="457200">
              <a:lnSpc>
                <a:spcPct val="100000"/>
              </a:lnSpc>
              <a:buNone/>
              <a:defRPr b="0" lang="fr-FR" sz="1800" spc="-1" strike="noStrike">
                <a:solidFill>
                  <a:srgbClr val="ffffff"/>
                </a:solidFill>
                <a:latin typeface="Calibri"/>
              </a:defRPr>
            </a:lvl1pPr>
          </a:lstStyle>
          <a:p>
            <a:pPr indent="0" algn="ctr" defTabSz="457200">
              <a:lnSpc>
                <a:spcPct val="100000"/>
              </a:lnSpc>
              <a:buNone/>
            </a:pPr>
            <a:fld id="{FB2A3E47-C516-461F-991F-F7C87F3DA2A8}" type="slidenum">
              <a:rPr b="0" lang="fr-FR" sz="1800" spc="-1" strike="noStrike">
                <a:solidFill>
                  <a:srgbClr val="ffffff"/>
                </a:solidFill>
                <a:latin typeface="Calibri"/>
              </a:rPr>
              <a:t>&lt;numéro&gt;</a:t>
            </a:fld>
            <a:endParaRPr b="0" lang="fr-FR" sz="1800" spc="-1" strike="noStrike">
              <a:solidFill>
                <a:srgbClr val="000000"/>
              </a:solidFill>
              <a:latin typeface="Times New Roman"/>
            </a:endParaRPr>
          </a:p>
        </p:txBody>
      </p:sp>
      <p:sp>
        <p:nvSpPr>
          <p:cNvPr id="6" name="PlaceHolder 5"/>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2200" spc="-1" strike="noStrike">
                <a:solidFill>
                  <a:schemeClr val="dk1"/>
                </a:solidFill>
                <a:latin typeface="Calibri"/>
              </a:rPr>
              <a:t>Cliquez pour éditer le format du plan de texte</a:t>
            </a:r>
            <a:endParaRPr b="0" lang="fr-FR" sz="2200" spc="-1" strike="noStrike">
              <a:solidFill>
                <a:schemeClr val="dk1"/>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chemeClr val="dk1"/>
                </a:solidFill>
                <a:latin typeface="Calibri"/>
              </a:rPr>
              <a:t>Second niveau de plan</a:t>
            </a:r>
            <a:endParaRPr b="0" lang="fr-FR" sz="1800" spc="-1" strike="noStrike">
              <a:solidFill>
                <a:schemeClr val="dk1"/>
              </a:solidFill>
              <a:latin typeface="Calibri"/>
            </a:endParaRPr>
          </a:p>
          <a:p>
            <a:pPr lvl="2" marL="1296000" indent="-288000">
              <a:spcBef>
                <a:spcPts val="850"/>
              </a:spcBef>
              <a:buClr>
                <a:srgbClr val="000000"/>
              </a:buClr>
              <a:buSzPct val="45000"/>
              <a:buFont typeface="Wingdings" charset="2"/>
              <a:buChar char=""/>
            </a:pPr>
            <a:r>
              <a:rPr b="0" lang="fr-FR" sz="1600" spc="-1" strike="noStrike">
                <a:solidFill>
                  <a:schemeClr val="dk1"/>
                </a:solidFill>
                <a:latin typeface="Calibri"/>
              </a:rPr>
              <a:t>Troisième niveau de plan</a:t>
            </a:r>
            <a:endParaRPr b="0" lang="fr-FR" sz="1600" spc="-1" strike="noStrike">
              <a:solidFill>
                <a:schemeClr val="dk1"/>
              </a:solidFill>
              <a:latin typeface="Calibri"/>
            </a:endParaRPr>
          </a:p>
          <a:p>
            <a:pPr lvl="3" marL="1728000" indent="-216000">
              <a:spcBef>
                <a:spcPts val="567"/>
              </a:spcBef>
              <a:buClr>
                <a:srgbClr val="000000"/>
              </a:buClr>
              <a:buSzPct val="75000"/>
              <a:buFont typeface="Symbol" charset="2"/>
              <a:buChar char=""/>
            </a:pPr>
            <a:r>
              <a:rPr b="0" lang="fr-FR" sz="1400" spc="-1" strike="noStrike">
                <a:solidFill>
                  <a:schemeClr val="dk1"/>
                </a:solidFill>
                <a:latin typeface="Calibri"/>
              </a:rPr>
              <a:t>Quatrième niveau de plan</a:t>
            </a:r>
            <a:endParaRPr b="0" lang="fr-FR" sz="1400" spc="-1" strike="noStrike">
              <a:solidFill>
                <a:schemeClr val="dk1"/>
              </a:solidFill>
              <a:latin typeface="Calibri"/>
            </a:endParaRPr>
          </a:p>
          <a:p>
            <a:pPr lvl="4" marL="2160000" indent="-216000">
              <a:spcBef>
                <a:spcPts val="283"/>
              </a:spcBef>
              <a:buClr>
                <a:srgbClr val="000000"/>
              </a:buClr>
              <a:buSzPct val="45000"/>
              <a:buFont typeface="Wingdings" charset="2"/>
              <a:buChar char=""/>
            </a:pPr>
            <a:r>
              <a:rPr b="0" lang="fr-FR" sz="2000" spc="-1" strike="noStrike">
                <a:solidFill>
                  <a:schemeClr val="dk1"/>
                </a:solidFill>
                <a:latin typeface="Calibri"/>
              </a:rPr>
              <a:t>Cinquième niveau de plan</a:t>
            </a:r>
            <a:endParaRPr b="0" lang="fr-FR" sz="2000" spc="-1" strike="noStrike">
              <a:solidFill>
                <a:schemeClr val="dk1"/>
              </a:solidFill>
              <a:latin typeface="Calibri"/>
            </a:endParaRPr>
          </a:p>
          <a:p>
            <a:pPr lvl="5" marL="2592000" indent="-216000">
              <a:spcBef>
                <a:spcPts val="283"/>
              </a:spcBef>
              <a:buClr>
                <a:srgbClr val="000000"/>
              </a:buClr>
              <a:buSzPct val="45000"/>
              <a:buFont typeface="Wingdings" charset="2"/>
              <a:buChar char=""/>
            </a:pPr>
            <a:r>
              <a:rPr b="0" lang="fr-FR" sz="2000" spc="-1" strike="noStrike">
                <a:solidFill>
                  <a:schemeClr val="dk1"/>
                </a:solidFill>
                <a:latin typeface="Calibri"/>
              </a:rPr>
              <a:t>Sixième niveau de plan</a:t>
            </a:r>
            <a:endParaRPr b="0" lang="fr-FR" sz="2000" spc="-1" strike="noStrike">
              <a:solidFill>
                <a:schemeClr val="dk1"/>
              </a:solidFill>
              <a:latin typeface="Calibri"/>
            </a:endParaRPr>
          </a:p>
          <a:p>
            <a:pPr lvl="6" marL="3024000" indent="-216000">
              <a:spcBef>
                <a:spcPts val="283"/>
              </a:spcBef>
              <a:buClr>
                <a:srgbClr val="000000"/>
              </a:buClr>
              <a:buSzPct val="45000"/>
              <a:buFont typeface="Wingdings" charset="2"/>
              <a:buChar char=""/>
            </a:pPr>
            <a:r>
              <a:rPr b="0" lang="fr-FR" sz="2000" spc="-1" strike="noStrike">
                <a:solidFill>
                  <a:schemeClr val="dk1"/>
                </a:solidFill>
                <a:latin typeface="Calibri"/>
              </a:rPr>
              <a:t>Septième niveau de plan</a:t>
            </a:r>
            <a:endParaRPr b="0" lang="fr-FR" sz="2000" spc="-1" strike="noStrike">
              <a:solidFill>
                <a:schemeClr val="dk1"/>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75000">
              <a:srgbClr val="ffffff"/>
            </a:gs>
            <a:gs pos="100000">
              <a:srgbClr val="dadada"/>
            </a:gs>
          </a:gsLst>
          <a:path path="circle">
            <a:fillToRect l="10000" t="50000" r="90000" b="50000"/>
          </a:path>
        </a:gradFill>
      </p:bgPr>
    </p:bg>
    <p:spTree>
      <p:nvGrpSpPr>
        <p:cNvPr id="1" name=""/>
        <p:cNvGrpSpPr/>
        <p:nvPr/>
      </p:nvGrpSpPr>
      <p:grpSpPr>
        <a:xfrm>
          <a:off x="0" y="0"/>
          <a:ext cx="0" cy="0"/>
          <a:chOff x="0" y="0"/>
          <a:chExt cx="0" cy="0"/>
        </a:xfrm>
      </p:grpSpPr>
      <p:sp>
        <p:nvSpPr>
          <p:cNvPr id="43" name="Rectangle 6"/>
          <p:cNvSpPr/>
          <p:nvPr/>
        </p:nvSpPr>
        <p:spPr>
          <a:xfrm>
            <a:off x="8458200" y="0"/>
            <a:ext cx="685440" cy="68576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457200">
              <a:lnSpc>
                <a:spcPct val="100000"/>
              </a:lnSpc>
            </a:pPr>
            <a:endParaRPr b="0" lang="en-US" sz="1800" spc="-1" strike="noStrike">
              <a:solidFill>
                <a:schemeClr val="lt1"/>
              </a:solidFill>
              <a:latin typeface="Calibri"/>
            </a:endParaRPr>
          </a:p>
        </p:txBody>
      </p:sp>
      <p:sp>
        <p:nvSpPr>
          <p:cNvPr id="44" name="Rectangle 7"/>
          <p:cNvSpPr/>
          <p:nvPr/>
        </p:nvSpPr>
        <p:spPr>
          <a:xfrm>
            <a:off x="8458200" y="5486400"/>
            <a:ext cx="685440" cy="685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457200">
              <a:lnSpc>
                <a:spcPct val="100000"/>
              </a:lnSpc>
            </a:pPr>
            <a:endParaRPr b="0" lang="en-US" sz="1800" spc="-1" strike="noStrike">
              <a:solidFill>
                <a:schemeClr val="lt1"/>
              </a:solidFill>
              <a:latin typeface="Calibri"/>
            </a:endParaRPr>
          </a:p>
        </p:txBody>
      </p:sp>
      <p:sp>
        <p:nvSpPr>
          <p:cNvPr id="45" name="PlaceHolder 1"/>
          <p:cNvSpPr>
            <a:spLocks noGrp="1"/>
          </p:cNvSpPr>
          <p:nvPr>
            <p:ph type="title"/>
          </p:nvPr>
        </p:nvSpPr>
        <p:spPr>
          <a:xfrm>
            <a:off x="457200" y="274680"/>
            <a:ext cx="7619760" cy="1142640"/>
          </a:xfrm>
          <a:prstGeom prst="rect">
            <a:avLst/>
          </a:prstGeom>
          <a:noFill/>
          <a:ln w="0">
            <a:noFill/>
          </a:ln>
        </p:spPr>
        <p:txBody>
          <a:bodyPr anchor="ctr">
            <a:noAutofit/>
          </a:bodyPr>
          <a:p>
            <a:pPr indent="0" defTabSz="914400">
              <a:lnSpc>
                <a:spcPct val="100000"/>
              </a:lnSpc>
              <a:buNone/>
            </a:pPr>
            <a:r>
              <a:rPr b="0" lang="fr-FR" sz="4600" spc="-100" strike="noStrike">
                <a:solidFill>
                  <a:schemeClr val="dk2"/>
                </a:solidFill>
                <a:latin typeface="Cambria"/>
              </a:rPr>
              <a:t>Cliquez et modifiez le titre</a:t>
            </a:r>
            <a:endParaRPr b="0" lang="fr-FR" sz="4600" spc="-1" strike="noStrike">
              <a:solidFill>
                <a:schemeClr val="dk1"/>
              </a:solidFill>
              <a:latin typeface="Calibri"/>
            </a:endParaRPr>
          </a:p>
        </p:txBody>
      </p:sp>
      <p:sp>
        <p:nvSpPr>
          <p:cNvPr id="46" name="PlaceHolder 2"/>
          <p:cNvSpPr>
            <a:spLocks noGrp="1"/>
          </p:cNvSpPr>
          <p:nvPr>
            <p:ph type="body"/>
          </p:nvPr>
        </p:nvSpPr>
        <p:spPr>
          <a:xfrm>
            <a:off x="457200" y="1600200"/>
            <a:ext cx="7619760" cy="4800240"/>
          </a:xfrm>
          <a:prstGeom prst="rect">
            <a:avLst/>
          </a:prstGeom>
          <a:noFill/>
          <a:ln w="0">
            <a:noFill/>
          </a:ln>
        </p:spPr>
        <p:txBody>
          <a:bodyPr anchor="t">
            <a:noAutofit/>
          </a:bodyPr>
          <a:p>
            <a:pPr marL="343080" indent="-228600" defTabSz="914400">
              <a:lnSpc>
                <a:spcPct val="100000"/>
              </a:lnSpc>
              <a:spcBef>
                <a:spcPts val="439"/>
              </a:spcBef>
              <a:buClr>
                <a:srgbClr val="7a7a7a"/>
              </a:buClr>
              <a:buFont typeface="Arial"/>
              <a:buChar char="•"/>
            </a:pPr>
            <a:r>
              <a:rPr b="0" lang="fr-FR" sz="2200" spc="-1" strike="noStrike">
                <a:solidFill>
                  <a:schemeClr val="dk1"/>
                </a:solidFill>
                <a:latin typeface="Calibri"/>
              </a:rPr>
              <a:t>Cliquez pour modifier les styles du texte du masque</a:t>
            </a:r>
            <a:endParaRPr b="0" lang="fr-FR" sz="2200" spc="-1" strike="noStrike">
              <a:solidFill>
                <a:schemeClr val="dk1"/>
              </a:solidFill>
              <a:latin typeface="Calibri"/>
            </a:endParaRPr>
          </a:p>
          <a:p>
            <a:pPr lvl="1" marL="640080" indent="-228600" defTabSz="914400">
              <a:lnSpc>
                <a:spcPct val="100000"/>
              </a:lnSpc>
              <a:spcBef>
                <a:spcPts val="400"/>
              </a:spcBef>
              <a:buClr>
                <a:srgbClr val="f5c201"/>
              </a:buClr>
              <a:buFont typeface="Arial"/>
              <a:buChar char="•"/>
            </a:pPr>
            <a:r>
              <a:rPr b="0" lang="fr-FR" sz="2000" spc="-1" strike="noStrike">
                <a:solidFill>
                  <a:schemeClr val="dk1"/>
                </a:solidFill>
                <a:latin typeface="Calibri"/>
              </a:rPr>
              <a:t>Deuxième niveau</a:t>
            </a:r>
            <a:endParaRPr b="0" lang="fr-FR" sz="2000" spc="-1" strike="noStrike">
              <a:solidFill>
                <a:schemeClr val="dk1"/>
              </a:solidFill>
              <a:latin typeface="Calibri"/>
            </a:endParaRPr>
          </a:p>
          <a:p>
            <a:pPr lvl="2" marL="1005840" indent="-228600" defTabSz="914400">
              <a:lnSpc>
                <a:spcPct val="100000"/>
              </a:lnSpc>
              <a:spcBef>
                <a:spcPts val="360"/>
              </a:spcBef>
              <a:buClr>
                <a:srgbClr val="526db0"/>
              </a:buClr>
              <a:buFont typeface="Arial"/>
              <a:buChar char="•"/>
            </a:pPr>
            <a:r>
              <a:rPr b="0" lang="fr-FR" sz="1800" spc="-1" strike="noStrike">
                <a:solidFill>
                  <a:schemeClr val="dk1"/>
                </a:solidFill>
                <a:latin typeface="Calibri"/>
              </a:rPr>
              <a:t>Troisième niveau</a:t>
            </a:r>
            <a:endParaRPr b="0" lang="fr-FR" sz="1800" spc="-1" strike="noStrike">
              <a:solidFill>
                <a:schemeClr val="dk1"/>
              </a:solidFill>
              <a:latin typeface="Calibri"/>
            </a:endParaRPr>
          </a:p>
          <a:p>
            <a:pPr lvl="3" marL="1280160" indent="-228600" defTabSz="914400">
              <a:lnSpc>
                <a:spcPct val="100000"/>
              </a:lnSpc>
              <a:spcBef>
                <a:spcPts val="320"/>
              </a:spcBef>
              <a:buClr>
                <a:srgbClr val="989aac"/>
              </a:buClr>
              <a:buFont typeface="Arial"/>
              <a:buChar char="•"/>
            </a:pPr>
            <a:r>
              <a:rPr b="0" lang="fr-FR" sz="1600" spc="-1" strike="noStrike">
                <a:solidFill>
                  <a:schemeClr val="dk1"/>
                </a:solidFill>
                <a:latin typeface="Calibri"/>
              </a:rPr>
              <a:t>Quatrième niveau</a:t>
            </a:r>
            <a:endParaRPr b="0" lang="fr-FR" sz="1600" spc="-1" strike="noStrike">
              <a:solidFill>
                <a:schemeClr val="dk1"/>
              </a:solidFill>
              <a:latin typeface="Calibri"/>
            </a:endParaRPr>
          </a:p>
          <a:p>
            <a:pPr lvl="4" marL="1554480" indent="-228600" defTabSz="914400">
              <a:lnSpc>
                <a:spcPct val="100000"/>
              </a:lnSpc>
              <a:spcBef>
                <a:spcPts val="281"/>
              </a:spcBef>
              <a:buClr>
                <a:srgbClr val="dc5924"/>
              </a:buClr>
              <a:buFont typeface="Arial"/>
              <a:buChar char="•"/>
            </a:pPr>
            <a:r>
              <a:rPr b="0" lang="fr-FR" sz="1400" spc="-1" strike="noStrike">
                <a:solidFill>
                  <a:schemeClr val="dk1"/>
                </a:solidFill>
                <a:latin typeface="Calibri"/>
              </a:rPr>
              <a:t>Cinquième niveau</a:t>
            </a:r>
            <a:endParaRPr b="0" lang="fr-FR" sz="1400" spc="-1" strike="noStrike">
              <a:solidFill>
                <a:schemeClr val="dk1"/>
              </a:solidFill>
              <a:latin typeface="Calibri"/>
            </a:endParaRPr>
          </a:p>
        </p:txBody>
      </p:sp>
      <p:sp>
        <p:nvSpPr>
          <p:cNvPr id="47" name="PlaceHolder 3"/>
          <p:cNvSpPr>
            <a:spLocks noGrp="1"/>
          </p:cNvSpPr>
          <p:nvPr>
            <p:ph type="dt" idx="4"/>
          </p:nvPr>
        </p:nvSpPr>
        <p:spPr>
          <a:xfrm rot="16200000">
            <a:off x="7551360" y="1646280"/>
            <a:ext cx="2437920" cy="365400"/>
          </a:xfrm>
          <a:prstGeom prst="rect">
            <a:avLst/>
          </a:prstGeom>
          <a:noFill/>
          <a:ln w="0">
            <a:noFill/>
          </a:ln>
        </p:spPr>
        <p:txBody>
          <a:bodyPr anchor="ctr">
            <a:noAutofit/>
          </a:bodyPr>
          <a:lstStyle>
            <a:lvl1pPr indent="0" defTabSz="457200">
              <a:lnSpc>
                <a:spcPct val="100000"/>
              </a:lnSpc>
              <a:buNone/>
              <a:defRPr b="0" lang="fr-FR" sz="1200" spc="-1" strike="noStrike">
                <a:solidFill>
                  <a:schemeClr val="lt2"/>
                </a:solidFill>
                <a:latin typeface="Calibri"/>
              </a:defRPr>
            </a:lvl1pPr>
          </a:lstStyle>
          <a:p>
            <a:pPr indent="0" defTabSz="457200">
              <a:lnSpc>
                <a:spcPct val="100000"/>
              </a:lnSpc>
              <a:buNone/>
            </a:pPr>
            <a:r>
              <a:rPr b="0" lang="fr-FR" sz="1200" spc="-1" strike="noStrike">
                <a:solidFill>
                  <a:schemeClr val="lt2"/>
                </a:solidFill>
                <a:latin typeface="Calibri"/>
              </a:rPr>
              <a:t>&lt;date/heure&gt;</a:t>
            </a:r>
            <a:endParaRPr b="0" lang="fr-FR" sz="1200" spc="-1" strike="noStrike">
              <a:solidFill>
                <a:srgbClr val="000000"/>
              </a:solidFill>
              <a:latin typeface="Times New Roman"/>
            </a:endParaRPr>
          </a:p>
        </p:txBody>
      </p:sp>
      <p:sp>
        <p:nvSpPr>
          <p:cNvPr id="48" name="PlaceHolder 4"/>
          <p:cNvSpPr>
            <a:spLocks noGrp="1"/>
          </p:cNvSpPr>
          <p:nvPr>
            <p:ph type="ftr" idx="5"/>
          </p:nvPr>
        </p:nvSpPr>
        <p:spPr>
          <a:xfrm rot="16200000">
            <a:off x="7587000" y="4048920"/>
            <a:ext cx="2367000" cy="365400"/>
          </a:xfrm>
          <a:prstGeom prst="rect">
            <a:avLst/>
          </a:prstGeom>
          <a:noFill/>
          <a:ln w="0">
            <a:noFill/>
          </a:ln>
        </p:spPr>
        <p:txBody>
          <a:bodyPr anchor="ctr">
            <a:noAutofit/>
          </a:bodyPr>
          <a:lstStyle>
            <a:lvl1pPr indent="0" algn="ctr">
              <a:buNone/>
              <a:defRPr b="0" lang="fr-FR" sz="1400" spc="-1" strike="noStrike">
                <a:solidFill>
                  <a:srgbClr val="000000"/>
                </a:solidFill>
                <a:latin typeface="Times New Roman"/>
              </a:defRPr>
            </a:lvl1pPr>
          </a:lstStyle>
          <a:p>
            <a:pPr indent="0" algn="ctr">
              <a:buNone/>
            </a:pPr>
            <a:r>
              <a:rPr b="0" lang="fr-FR" sz="1400" spc="-1" strike="noStrike">
                <a:solidFill>
                  <a:srgbClr val="000000"/>
                </a:solidFill>
                <a:latin typeface="Times New Roman"/>
              </a:rPr>
              <a:t>&lt;pied de page&gt;</a:t>
            </a:r>
            <a:endParaRPr b="0" lang="fr-FR" sz="1400" spc="-1" strike="noStrike">
              <a:solidFill>
                <a:srgbClr val="000000"/>
              </a:solidFill>
              <a:latin typeface="Times New Roman"/>
            </a:endParaRPr>
          </a:p>
        </p:txBody>
      </p:sp>
      <p:sp>
        <p:nvSpPr>
          <p:cNvPr id="49" name="PlaceHolder 5"/>
          <p:cNvSpPr>
            <a:spLocks noGrp="1"/>
          </p:cNvSpPr>
          <p:nvPr>
            <p:ph type="sldNum" idx="6"/>
          </p:nvPr>
        </p:nvSpPr>
        <p:spPr>
          <a:xfrm>
            <a:off x="8531640" y="5649120"/>
            <a:ext cx="548280" cy="396000"/>
          </a:xfrm>
          <a:prstGeom prst="rect">
            <a:avLst/>
          </a:prstGeom>
          <a:noFill/>
          <a:ln w="19080">
            <a:solidFill>
              <a:srgbClr val="ffffff"/>
            </a:solidFill>
            <a:round/>
          </a:ln>
        </p:spPr>
        <p:txBody>
          <a:bodyPr lIns="0" rIns="0" tIns="0" bIns="0" anchor="ctr">
            <a:noAutofit/>
          </a:bodyPr>
          <a:lstStyle>
            <a:lvl1pPr indent="0" algn="ctr" defTabSz="457200">
              <a:lnSpc>
                <a:spcPct val="100000"/>
              </a:lnSpc>
              <a:buNone/>
              <a:defRPr b="0" lang="fr-FR" sz="1800" spc="-1" strike="noStrike">
                <a:solidFill>
                  <a:srgbClr val="ffffff"/>
                </a:solidFill>
                <a:latin typeface="Calibri"/>
              </a:defRPr>
            </a:lvl1pPr>
          </a:lstStyle>
          <a:p>
            <a:pPr indent="0" algn="ctr" defTabSz="457200">
              <a:lnSpc>
                <a:spcPct val="100000"/>
              </a:lnSpc>
              <a:buNone/>
            </a:pPr>
            <a:fld id="{6A93AEAA-0D7E-4575-B5C4-144F65804796}" type="slidenum">
              <a:rPr b="0" lang="fr-FR" sz="1800" spc="-1" strike="noStrike">
                <a:solidFill>
                  <a:srgbClr val="ffffff"/>
                </a:solidFill>
                <a:latin typeface="Calibri"/>
              </a:rPr>
              <a:t>&lt;numéro&gt;</a:t>
            </a:fld>
            <a:endParaRPr b="0" lang="fr-FR" sz="18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hyperlink" Target="https://marengo.ecollege.haute-garonne.fr/espaces-pedagogiques/oral-du-dnb/" TargetMode="External"/><Relationship Id="rId2"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hyperlink" Target="https://eduscol.education.fr/716/les-epreuves-du-dnb" TargetMode="External"/><Relationship Id="rId2"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6" name="PlaceHolder 1"/>
          <p:cNvSpPr>
            <a:spLocks noGrp="1"/>
          </p:cNvSpPr>
          <p:nvPr>
            <p:ph type="title"/>
          </p:nvPr>
        </p:nvSpPr>
        <p:spPr>
          <a:xfrm>
            <a:off x="685800" y="1905120"/>
            <a:ext cx="7543440" cy="2593440"/>
          </a:xfrm>
          <a:prstGeom prst="rect">
            <a:avLst/>
          </a:prstGeom>
          <a:noFill/>
          <a:ln w="0">
            <a:noFill/>
          </a:ln>
        </p:spPr>
        <p:txBody>
          <a:bodyPr anchor="b">
            <a:noAutofit/>
          </a:bodyPr>
          <a:p>
            <a:pPr indent="0" algn="ctr" defTabSz="914400">
              <a:lnSpc>
                <a:spcPct val="100000"/>
              </a:lnSpc>
              <a:buNone/>
            </a:pPr>
            <a:br>
              <a:rPr sz="6600"/>
            </a:br>
            <a:r>
              <a:rPr b="0" lang="fr-FR" sz="6600" spc="-100" strike="noStrike">
                <a:solidFill>
                  <a:schemeClr val="dk2"/>
                </a:solidFill>
                <a:latin typeface="Cambria"/>
              </a:rPr>
              <a:t>ORAL DU BREVET. </a:t>
            </a:r>
            <a:br>
              <a:rPr sz="6600"/>
            </a:br>
            <a:r>
              <a:rPr b="0" lang="fr-FR" sz="6000" spc="-100" strike="noStrike">
                <a:solidFill>
                  <a:schemeClr val="dk2"/>
                </a:solidFill>
                <a:latin typeface="Cambria"/>
              </a:rPr>
              <a:t>Mercredi 12 juin 2024. </a:t>
            </a:r>
            <a:endParaRPr b="0" lang="fr-FR" sz="6000" spc="-1" strike="noStrike">
              <a:solidFill>
                <a:schemeClr val="dk1"/>
              </a:solidFill>
              <a:latin typeface="Calibri"/>
            </a:endParaRPr>
          </a:p>
        </p:txBody>
      </p:sp>
      <p:sp>
        <p:nvSpPr>
          <p:cNvPr id="87" name="PlaceHolder 2"/>
          <p:cNvSpPr>
            <a:spLocks noGrp="1"/>
          </p:cNvSpPr>
          <p:nvPr>
            <p:ph type="subTitle"/>
          </p:nvPr>
        </p:nvSpPr>
        <p:spPr>
          <a:xfrm rot="21082800">
            <a:off x="685440" y="5016600"/>
            <a:ext cx="6461280" cy="1066320"/>
          </a:xfrm>
          <a:prstGeom prst="rect">
            <a:avLst/>
          </a:prstGeom>
          <a:noFill/>
          <a:ln w="0">
            <a:noFill/>
          </a:ln>
        </p:spPr>
        <p:txBody>
          <a:bodyPr anchor="t">
            <a:normAutofit/>
          </a:bodyPr>
          <a:p>
            <a:pPr indent="0" algn="ctr" defTabSz="914400">
              <a:lnSpc>
                <a:spcPct val="100000"/>
              </a:lnSpc>
              <a:spcBef>
                <a:spcPts val="561"/>
              </a:spcBef>
              <a:buNone/>
              <a:tabLst>
                <a:tab algn="l" pos="0"/>
              </a:tabLst>
            </a:pPr>
            <a:r>
              <a:rPr b="0" lang="fr-FR" sz="2800" spc="-1" strike="noStrike">
                <a:solidFill>
                  <a:schemeClr val="dk1">
                    <a:tint val="75000"/>
                  </a:schemeClr>
                </a:solidFill>
                <a:latin typeface="Calibri"/>
              </a:rPr>
              <a:t>Modalités, calendrier, conseils... </a:t>
            </a:r>
            <a:endParaRPr b="0" lang="fr-FR" sz="2800" spc="-1" strike="noStrike">
              <a:solidFill>
                <a:srgbClr val="000000"/>
              </a:solidFill>
              <a:latin typeface="Arial"/>
            </a:endParaRPr>
          </a:p>
        </p:txBody>
      </p:sp>
      <p:pic>
        <p:nvPicPr>
          <p:cNvPr id="88" name="Image 3" descr=""/>
          <p:cNvPicPr/>
          <p:nvPr/>
        </p:nvPicPr>
        <p:blipFill>
          <a:blip r:embed="rId1"/>
          <a:stretch/>
        </p:blipFill>
        <p:spPr>
          <a:xfrm rot="20116800">
            <a:off x="685440" y="537840"/>
            <a:ext cx="2631960" cy="1743480"/>
          </a:xfrm>
          <a:prstGeom prst="rect">
            <a:avLst/>
          </a:prstGeom>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5" name="PlaceHolder 1"/>
          <p:cNvSpPr>
            <a:spLocks noGrp="1"/>
          </p:cNvSpPr>
          <p:nvPr>
            <p:ph type="title"/>
          </p:nvPr>
        </p:nvSpPr>
        <p:spPr>
          <a:xfrm>
            <a:off x="457200" y="274680"/>
            <a:ext cx="7619760" cy="776520"/>
          </a:xfrm>
          <a:prstGeom prst="rect">
            <a:avLst/>
          </a:prstGeom>
          <a:solidFill>
            <a:schemeClr val="lt2"/>
          </a:solidFill>
          <a:ln w="0">
            <a:noFill/>
          </a:ln>
        </p:spPr>
        <p:txBody>
          <a:bodyPr anchor="ctr">
            <a:noAutofit/>
          </a:bodyPr>
          <a:p>
            <a:pPr indent="0" algn="ctr" defTabSz="914400">
              <a:lnSpc>
                <a:spcPct val="100000"/>
              </a:lnSpc>
              <a:buNone/>
            </a:pPr>
            <a:r>
              <a:rPr b="0" lang="fr-FR" sz="4600" spc="-100" strike="noStrike">
                <a:solidFill>
                  <a:schemeClr val="dk2"/>
                </a:solidFill>
                <a:latin typeface="Cambria"/>
              </a:rPr>
              <a:t>Evaluation. </a:t>
            </a:r>
            <a:endParaRPr b="0" lang="fr-FR" sz="4600" spc="-1" strike="noStrike">
              <a:solidFill>
                <a:schemeClr val="dk1"/>
              </a:solidFill>
              <a:latin typeface="Calibri"/>
            </a:endParaRPr>
          </a:p>
        </p:txBody>
      </p:sp>
      <p:sp>
        <p:nvSpPr>
          <p:cNvPr id="106" name="PlaceHolder 2"/>
          <p:cNvSpPr>
            <a:spLocks noGrp="1"/>
          </p:cNvSpPr>
          <p:nvPr>
            <p:ph/>
          </p:nvPr>
        </p:nvSpPr>
        <p:spPr>
          <a:xfrm>
            <a:off x="457200" y="1210320"/>
            <a:ext cx="7619760" cy="5190120"/>
          </a:xfrm>
          <a:prstGeom prst="rect">
            <a:avLst/>
          </a:prstGeom>
          <a:noFill/>
          <a:ln w="0">
            <a:noFill/>
          </a:ln>
        </p:spPr>
        <p:txBody>
          <a:bodyPr anchor="t">
            <a:normAutofit fontScale="93195" lnSpcReduction="10000"/>
          </a:bodyPr>
          <a:p>
            <a:pPr marL="114480" indent="0" defTabSz="914400">
              <a:lnSpc>
                <a:spcPct val="100000"/>
              </a:lnSpc>
              <a:spcBef>
                <a:spcPts val="439"/>
              </a:spcBef>
              <a:buNone/>
              <a:tabLst>
                <a:tab algn="l" pos="0"/>
              </a:tabLst>
            </a:pPr>
            <a:r>
              <a:rPr b="0" lang="fr-FR" sz="2200" spc="-1" strike="noStrike">
                <a:solidFill>
                  <a:schemeClr val="dk1"/>
                </a:solidFill>
                <a:latin typeface="Calibri"/>
              </a:rPr>
              <a:t>• </a:t>
            </a:r>
            <a:r>
              <a:rPr b="0" lang="fr-FR" sz="2200" spc="-1" strike="noStrike">
                <a:solidFill>
                  <a:schemeClr val="dk1"/>
                </a:solidFill>
                <a:latin typeface="Calibri"/>
              </a:rPr>
              <a:t>Ce sont les professeurs du collège qui sont convoqués en tant </a:t>
            </a: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r>
              <a:rPr b="0" lang="fr-FR" sz="2200" spc="-1" strike="noStrike">
                <a:solidFill>
                  <a:schemeClr val="dk1"/>
                </a:solidFill>
                <a:latin typeface="Calibri"/>
              </a:rPr>
              <a:t>que membres du jury de l’épreuve orale. </a:t>
            </a: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r>
              <a:rPr b="0" lang="fr-FR" sz="2200" spc="-1" strike="noStrike">
                <a:solidFill>
                  <a:schemeClr val="dk1"/>
                </a:solidFill>
                <a:latin typeface="Calibri"/>
              </a:rPr>
              <a:t>• </a:t>
            </a:r>
            <a:r>
              <a:rPr b="1" lang="fr-FR" sz="2200" spc="-1" strike="noStrike">
                <a:solidFill>
                  <a:schemeClr val="dk1"/>
                </a:solidFill>
                <a:latin typeface="Calibri"/>
              </a:rPr>
              <a:t>Les critères et le barème d’évaluation sont récapitulés sur </a:t>
            </a: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r>
              <a:rPr b="1" lang="fr-FR" sz="2200" spc="-1" strike="noStrike">
                <a:solidFill>
                  <a:schemeClr val="dk1"/>
                </a:solidFill>
                <a:latin typeface="Calibri"/>
              </a:rPr>
              <a:t>la fiche donnée. </a:t>
            </a:r>
            <a:r>
              <a:rPr b="0" lang="fr-FR" sz="2200" spc="-1" strike="noStrike">
                <a:solidFill>
                  <a:schemeClr val="dk1"/>
                </a:solidFill>
                <a:latin typeface="Calibri"/>
              </a:rPr>
              <a:t>55 points portent sur les compétences orales, 45 points sur les contenus. </a:t>
            </a: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r>
              <a:rPr b="0" lang="fr-FR" sz="2200" spc="-1" strike="noStrike">
                <a:solidFill>
                  <a:schemeClr val="dk1"/>
                </a:solidFill>
                <a:latin typeface="Calibri"/>
              </a:rPr>
              <a:t>• </a:t>
            </a:r>
            <a:r>
              <a:rPr b="0" lang="fr-FR" sz="2200" spc="-1" strike="noStrike">
                <a:solidFill>
                  <a:schemeClr val="dk1"/>
                </a:solidFill>
                <a:latin typeface="Calibri"/>
              </a:rPr>
              <a:t>Les élèves qui ont choisi de présenter une partie ou la totalité </a:t>
            </a: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r>
              <a:rPr b="0" lang="fr-FR" sz="2200" spc="-1" strike="noStrike">
                <a:solidFill>
                  <a:schemeClr val="dk1"/>
                </a:solidFill>
                <a:latin typeface="Calibri"/>
              </a:rPr>
              <a:t>de leur exposé en langue vivante (Espagnol OU Anglais) pourront bénéficier d’un bonus de 10 points. Un(e) professeur </a:t>
            </a: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r>
              <a:rPr b="0" lang="fr-FR" sz="2200" spc="-1" strike="noStrike">
                <a:solidFill>
                  <a:schemeClr val="dk1"/>
                </a:solidFill>
                <a:latin typeface="Calibri"/>
              </a:rPr>
              <a:t>de la langue vivante concernée sera présent(e) dans le jury. </a:t>
            </a: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r>
              <a:rPr b="0" lang="fr-FR" sz="2200" spc="-1" strike="noStrike">
                <a:solidFill>
                  <a:schemeClr val="dk1"/>
                </a:solidFill>
                <a:latin typeface="Calibri"/>
              </a:rPr>
              <a:t>• </a:t>
            </a:r>
            <a:r>
              <a:rPr b="0" lang="fr-FR" sz="2200" spc="-1" strike="noStrike">
                <a:solidFill>
                  <a:schemeClr val="dk1"/>
                </a:solidFill>
                <a:latin typeface="Calibri"/>
              </a:rPr>
              <a:t>Les élèves ne connaîtront leur note d’oral qu’au moment de la </a:t>
            </a: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r>
              <a:rPr b="0" lang="fr-FR" sz="2200" spc="-1" strike="noStrike">
                <a:solidFill>
                  <a:schemeClr val="dk1"/>
                </a:solidFill>
                <a:latin typeface="Calibri"/>
              </a:rPr>
              <a:t>réception des notes de toutes les épreuves terminales du </a:t>
            </a: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r>
              <a:rPr b="0" lang="fr-FR" sz="2200" spc="-1" strike="noStrike">
                <a:solidFill>
                  <a:schemeClr val="dk1"/>
                </a:solidFill>
                <a:latin typeface="Calibri"/>
              </a:rPr>
              <a:t>brevet (mi-juillet). </a:t>
            </a:r>
            <a:endParaRPr b="0" lang="fr-FR" sz="22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 name="PlaceHolder 1"/>
          <p:cNvSpPr>
            <a:spLocks noGrp="1"/>
          </p:cNvSpPr>
          <p:nvPr>
            <p:ph type="title"/>
          </p:nvPr>
        </p:nvSpPr>
        <p:spPr>
          <a:xfrm>
            <a:off x="457200" y="274680"/>
            <a:ext cx="7619760" cy="667440"/>
          </a:xfrm>
          <a:prstGeom prst="rect">
            <a:avLst/>
          </a:prstGeom>
          <a:solidFill>
            <a:schemeClr val="lt2"/>
          </a:solidFill>
          <a:ln w="0">
            <a:noFill/>
          </a:ln>
        </p:spPr>
        <p:txBody>
          <a:bodyPr anchor="ctr">
            <a:noAutofit/>
          </a:bodyPr>
          <a:p>
            <a:pPr indent="0" defTabSz="914400">
              <a:lnSpc>
                <a:spcPct val="100000"/>
              </a:lnSpc>
              <a:buNone/>
            </a:pPr>
            <a:r>
              <a:rPr b="0" lang="fr-FR" sz="4600" spc="-100" strike="noStrike">
                <a:solidFill>
                  <a:schemeClr val="dk2"/>
                </a:solidFill>
                <a:latin typeface="Cambria"/>
              </a:rPr>
              <a:t>Conseils pour travailler. </a:t>
            </a:r>
            <a:endParaRPr b="0" lang="fr-FR" sz="4600" spc="-1" strike="noStrike">
              <a:solidFill>
                <a:schemeClr val="dk1"/>
              </a:solidFill>
              <a:latin typeface="Calibri"/>
            </a:endParaRPr>
          </a:p>
        </p:txBody>
      </p:sp>
      <p:sp>
        <p:nvSpPr>
          <p:cNvPr id="108" name="PlaceHolder 2"/>
          <p:cNvSpPr>
            <a:spLocks noGrp="1"/>
          </p:cNvSpPr>
          <p:nvPr>
            <p:ph/>
          </p:nvPr>
        </p:nvSpPr>
        <p:spPr>
          <a:xfrm>
            <a:off x="457200" y="1220400"/>
            <a:ext cx="7619760" cy="5180040"/>
          </a:xfrm>
          <a:prstGeom prst="rect">
            <a:avLst/>
          </a:prstGeom>
          <a:noFill/>
          <a:ln w="0">
            <a:noFill/>
          </a:ln>
        </p:spPr>
        <p:txBody>
          <a:bodyPr anchor="t">
            <a:noAutofit/>
          </a:bodyPr>
          <a:p>
            <a:pPr marL="114480" indent="0" algn="just" defTabSz="914400">
              <a:lnSpc>
                <a:spcPct val="100000"/>
              </a:lnSpc>
              <a:spcBef>
                <a:spcPts val="281"/>
              </a:spcBef>
              <a:buNone/>
              <a:tabLst>
                <a:tab algn="l" pos="0"/>
              </a:tabLst>
            </a:pPr>
            <a:r>
              <a:rPr b="0" lang="fr-FR" sz="1400" spc="-1" strike="noStrike">
                <a:solidFill>
                  <a:schemeClr val="dk1"/>
                </a:solidFill>
                <a:latin typeface="Arial"/>
              </a:rPr>
              <a:t>• </a:t>
            </a:r>
            <a:r>
              <a:rPr b="0" lang="fr-FR" sz="1400" spc="-1" strike="noStrike">
                <a:solidFill>
                  <a:schemeClr val="dk1"/>
                </a:solidFill>
                <a:latin typeface="Arial"/>
              </a:rPr>
              <a:t>A partir du moment où vous avez choisi votre sujet, collectez dans un portevue les documents qui vous permettent de travailler (rapport de stage, extraits de séquences...) et prévoyez une clé usb que vous aurez toujours sur vous pour vos travaux numériques. </a:t>
            </a: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r>
              <a:rPr b="0" lang="fr-FR" sz="1400" spc="-1" strike="noStrike">
                <a:solidFill>
                  <a:schemeClr val="dk1"/>
                </a:solidFill>
                <a:latin typeface="Arial"/>
              </a:rPr>
              <a:t>• </a:t>
            </a:r>
            <a:r>
              <a:rPr b="0" lang="fr-FR" sz="1400" spc="-1" strike="noStrike">
                <a:solidFill>
                  <a:schemeClr val="dk1"/>
                </a:solidFill>
                <a:latin typeface="Arial"/>
              </a:rPr>
              <a:t>Respectez les méthodes données et lisez attentivement les attendus précisés sur les fiches de chaque projet. </a:t>
            </a: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r>
              <a:rPr b="0" lang="fr-FR" sz="1400" spc="-1" strike="noStrike">
                <a:solidFill>
                  <a:schemeClr val="dk1"/>
                </a:solidFill>
                <a:latin typeface="Arial"/>
              </a:rPr>
              <a:t>• </a:t>
            </a:r>
            <a:r>
              <a:rPr b="0" lang="fr-FR" sz="1400" spc="-1" strike="noStrike">
                <a:solidFill>
                  <a:schemeClr val="dk1"/>
                </a:solidFill>
                <a:latin typeface="Arial"/>
              </a:rPr>
              <a:t>Lorsque le support est prêt, entraînez-vous le plus possible à oraliser. (En vous enregistrant, seul devant la glace, devant vos camarades, votre famille …) Pour réussir son oral, il faut être capable de se détacher au maximum de ses notes, et la “communication non verbale” est aussi évaluée. </a:t>
            </a: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r>
              <a:rPr b="0" lang="fr-FR" sz="1400" spc="-1" strike="noStrike">
                <a:solidFill>
                  <a:schemeClr val="dk1"/>
                </a:solidFill>
                <a:latin typeface="Arial"/>
              </a:rPr>
              <a:t>Certains élèves, très timides, peuvent être déstabilisés lors de cette épreuve. Rassurez-vous, cette épreuve est très accessible et donne souvent lieu à de bons résultats : si vous avez préparé votre sujet et que vous vous êtes entraînés, vous arriverez confiants. </a:t>
            </a: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r>
              <a:rPr b="0" lang="fr-FR" sz="1400" spc="-1" strike="noStrike">
                <a:solidFill>
                  <a:schemeClr val="dk1"/>
                </a:solidFill>
                <a:latin typeface="Arial"/>
              </a:rPr>
              <a:t>• </a:t>
            </a:r>
            <a:r>
              <a:rPr b="0" lang="fr-FR" sz="1400" spc="-1" strike="noStrike">
                <a:solidFill>
                  <a:schemeClr val="dk1"/>
                </a:solidFill>
                <a:latin typeface="Arial"/>
              </a:rPr>
              <a:t>Vous avez droit à des notes, mais attention, pour éviter de trop lire, ne rédigez pas de phrases, aérez vos notes où ne doivent figurer que le plan et des motsclés, ou faites une carte mentale. </a:t>
            </a: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r>
              <a:rPr b="0" lang="fr-FR" sz="1400" spc="-1" strike="noStrike">
                <a:solidFill>
                  <a:schemeClr val="dk1"/>
                </a:solidFill>
                <a:latin typeface="Arial"/>
              </a:rPr>
              <a:t>• </a:t>
            </a:r>
            <a:r>
              <a:rPr b="0" lang="fr-FR" sz="1400" spc="-1" strike="noStrike">
                <a:solidFill>
                  <a:schemeClr val="dk1"/>
                </a:solidFill>
                <a:latin typeface="Arial"/>
              </a:rPr>
              <a:t>Préparez vos supports assez tôt pour demander de l’aide méthodologique </a:t>
            </a: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r>
              <a:rPr b="0" lang="fr-FR" sz="1400" spc="-1" strike="noStrike">
                <a:solidFill>
                  <a:schemeClr val="dk1"/>
                </a:solidFill>
                <a:latin typeface="Arial"/>
              </a:rPr>
              <a:t>aussi souvent que nécessaire à vos professeurs. Allez au CDI pour travailler </a:t>
            </a: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r>
              <a:rPr b="0" lang="fr-FR" sz="1400" spc="-1" strike="noStrike">
                <a:solidFill>
                  <a:schemeClr val="dk1"/>
                </a:solidFill>
                <a:latin typeface="Arial"/>
              </a:rPr>
              <a:t>votre support pour l’ oral. </a:t>
            </a:r>
            <a:endParaRPr b="0" lang="fr-FR" sz="14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74680"/>
            <a:ext cx="7619760" cy="2884680"/>
          </a:xfrm>
          <a:prstGeom prst="rect">
            <a:avLst/>
          </a:prstGeom>
          <a:noFill/>
          <a:ln w="0">
            <a:noFill/>
          </a:ln>
        </p:spPr>
        <p:txBody>
          <a:bodyPr anchor="ctr">
            <a:noAutofit/>
          </a:bodyPr>
          <a:p>
            <a:pPr indent="0" algn="just" defTabSz="914400">
              <a:lnSpc>
                <a:spcPct val="100000"/>
              </a:lnSpc>
              <a:buNone/>
            </a:pPr>
            <a:r>
              <a:rPr b="0" lang="fr-FR" sz="2000" spc="-100" strike="noStrike">
                <a:solidFill>
                  <a:schemeClr val="dk2"/>
                </a:solidFill>
                <a:latin typeface="Arial"/>
              </a:rPr>
              <a:t>Des conseils plus précis seront donnés au fur et à mesure de la préparation lors des séances dédiées. </a:t>
            </a:r>
            <a:br>
              <a:rPr sz="2000"/>
            </a:br>
            <a:r>
              <a:rPr b="0" lang="fr-FR" sz="2000" spc="-100" strike="noStrike">
                <a:solidFill>
                  <a:schemeClr val="dk2"/>
                </a:solidFill>
                <a:latin typeface="Arial"/>
              </a:rPr>
              <a:t>Les résumés des actions et projets menés sont disponibles sur l’ENT. </a:t>
            </a:r>
            <a:br>
              <a:rPr sz="2000"/>
            </a:br>
            <a:br>
              <a:rPr sz="2000"/>
            </a:br>
            <a:r>
              <a:rPr b="0" lang="fr-FR" sz="2000" spc="-100" strike="noStrike" u="sng">
                <a:solidFill>
                  <a:schemeClr val="dk2"/>
                </a:solidFill>
                <a:uFillTx/>
                <a:latin typeface="Arial"/>
                <a:hlinkClick r:id="rId1"/>
              </a:rPr>
              <a:t>https://marengo.ecollege.haute-garonne.fr/espaces-pedagogiques/oral-du-dnb/</a:t>
            </a:r>
            <a:br>
              <a:rPr sz="2000"/>
            </a:br>
            <a:endParaRPr b="0" lang="fr-FR" sz="2000" spc="-1" strike="noStrike">
              <a:solidFill>
                <a:schemeClr val="dk1"/>
              </a:solidFill>
              <a:latin typeface="Calibri"/>
            </a:endParaRPr>
          </a:p>
        </p:txBody>
      </p:sp>
      <p:sp>
        <p:nvSpPr>
          <p:cNvPr id="110" name="PlaceHolder 2"/>
          <p:cNvSpPr>
            <a:spLocks noGrp="1"/>
          </p:cNvSpPr>
          <p:nvPr>
            <p:ph/>
          </p:nvPr>
        </p:nvSpPr>
        <p:spPr>
          <a:xfrm>
            <a:off x="365760" y="3546000"/>
            <a:ext cx="7619760" cy="2712240"/>
          </a:xfrm>
          <a:prstGeom prst="rect">
            <a:avLst/>
          </a:prstGeom>
          <a:noFill/>
          <a:ln w="0">
            <a:noFill/>
          </a:ln>
        </p:spPr>
        <p:txBody>
          <a:bodyPr anchor="t">
            <a:noAutofit/>
          </a:bodyPr>
          <a:p>
            <a:pPr marL="114480" indent="0" algn="ctr" defTabSz="914400">
              <a:lnSpc>
                <a:spcPct val="100000"/>
              </a:lnSpc>
              <a:spcBef>
                <a:spcPts val="320"/>
              </a:spcBef>
              <a:buNone/>
              <a:tabLst>
                <a:tab algn="l" pos="0"/>
              </a:tabLst>
            </a:pPr>
            <a:r>
              <a:rPr b="0" lang="fr-FR" sz="1600" spc="-1" strike="noStrike">
                <a:solidFill>
                  <a:schemeClr val="dk1"/>
                </a:solidFill>
                <a:latin typeface="Arial"/>
              </a:rPr>
              <a:t>Il n’y a plus qu’à se mettre au travail…</a:t>
            </a:r>
            <a:endParaRPr b="0" lang="fr-FR" sz="1600" spc="-1" strike="noStrike">
              <a:solidFill>
                <a:schemeClr val="dk1"/>
              </a:solidFill>
              <a:latin typeface="Calibri"/>
            </a:endParaRPr>
          </a:p>
          <a:p>
            <a:pPr marL="114480" indent="0" algn="ctr" defTabSz="914400">
              <a:lnSpc>
                <a:spcPct val="100000"/>
              </a:lnSpc>
              <a:spcBef>
                <a:spcPts val="320"/>
              </a:spcBef>
              <a:buNone/>
              <a:tabLst>
                <a:tab algn="l" pos="0"/>
              </a:tabLst>
            </a:pPr>
            <a:r>
              <a:rPr b="0" lang="fr-FR" sz="1600" spc="-1" strike="noStrike">
                <a:solidFill>
                  <a:schemeClr val="dk1"/>
                </a:solidFill>
                <a:latin typeface="Arial"/>
              </a:rPr>
              <a:t>BON COURAGE ! </a:t>
            </a:r>
            <a:endParaRPr b="0" lang="fr-FR" sz="1600" spc="-1" strike="noStrike">
              <a:solidFill>
                <a:schemeClr val="dk1"/>
              </a:solidFill>
              <a:latin typeface="Calibri"/>
            </a:endParaRPr>
          </a:p>
          <a:p>
            <a:pPr marL="114480" indent="0" algn="ctr" defTabSz="914400">
              <a:lnSpc>
                <a:spcPct val="100000"/>
              </a:lnSpc>
              <a:spcBef>
                <a:spcPts val="320"/>
              </a:spcBef>
              <a:buNone/>
              <a:tabLst>
                <a:tab algn="l" pos="0"/>
              </a:tabLst>
            </a:pPr>
            <a:r>
              <a:rPr b="0" lang="fr-FR" sz="1600" spc="-1" strike="noStrike">
                <a:solidFill>
                  <a:schemeClr val="dk1"/>
                </a:solidFill>
                <a:latin typeface="Arial"/>
              </a:rPr>
              <a:t>RAPPEL : le 22 Mars dernier délai : Fiche du choix du sujet à rendre </a:t>
            </a:r>
            <a:endParaRPr b="0" lang="fr-FR" sz="1600" spc="-1" strike="noStrike">
              <a:solidFill>
                <a:schemeClr val="dk1"/>
              </a:solidFill>
              <a:latin typeface="Calibri"/>
            </a:endParaRPr>
          </a:p>
          <a:p>
            <a:pPr marL="114480" indent="0" algn="ctr" defTabSz="914400">
              <a:lnSpc>
                <a:spcPct val="100000"/>
              </a:lnSpc>
              <a:spcBef>
                <a:spcPts val="320"/>
              </a:spcBef>
              <a:buNone/>
              <a:tabLst>
                <a:tab algn="l" pos="0"/>
              </a:tabLst>
            </a:pPr>
            <a:r>
              <a:rPr b="0" lang="fr-FR" sz="1600" spc="-1" strike="noStrike">
                <a:solidFill>
                  <a:schemeClr val="dk1"/>
                </a:solidFill>
                <a:latin typeface="Arial"/>
              </a:rPr>
              <a:t>Il faut : </a:t>
            </a:r>
            <a:endParaRPr b="0" lang="fr-FR" sz="1600" spc="-1" strike="noStrike">
              <a:solidFill>
                <a:schemeClr val="dk1"/>
              </a:solidFill>
              <a:latin typeface="Calibri"/>
            </a:endParaRPr>
          </a:p>
          <a:p>
            <a:pPr marL="114480" indent="0" algn="ctr" defTabSz="914400">
              <a:lnSpc>
                <a:spcPct val="100000"/>
              </a:lnSpc>
              <a:spcBef>
                <a:spcPts val="320"/>
              </a:spcBef>
              <a:buNone/>
              <a:tabLst>
                <a:tab algn="l" pos="0"/>
              </a:tabLst>
            </a:pPr>
            <a:r>
              <a:rPr b="0" lang="fr-FR" sz="1600" spc="-1" strike="noStrike">
                <a:solidFill>
                  <a:schemeClr val="dk1"/>
                </a:solidFill>
                <a:latin typeface="Arial"/>
              </a:rPr>
              <a:t>- avoir choisi son sujet </a:t>
            </a:r>
            <a:endParaRPr b="0" lang="fr-FR" sz="1600" spc="-1" strike="noStrike">
              <a:solidFill>
                <a:schemeClr val="dk1"/>
              </a:solidFill>
              <a:latin typeface="Calibri"/>
            </a:endParaRPr>
          </a:p>
          <a:p>
            <a:pPr marL="114480" indent="0" algn="ctr" defTabSz="914400">
              <a:lnSpc>
                <a:spcPct val="100000"/>
              </a:lnSpc>
              <a:spcBef>
                <a:spcPts val="320"/>
              </a:spcBef>
              <a:buNone/>
              <a:tabLst>
                <a:tab algn="l" pos="0"/>
              </a:tabLst>
            </a:pPr>
            <a:r>
              <a:rPr b="0" lang="fr-FR" sz="1600" spc="-1" strike="noStrike">
                <a:solidFill>
                  <a:schemeClr val="dk1"/>
                </a:solidFill>
                <a:latin typeface="Arial"/>
              </a:rPr>
              <a:t>- savoir si on travaille seul ou non (et dans ce cas avoir défini le groupe d’élèves : 3 </a:t>
            </a:r>
            <a:endParaRPr b="0" lang="fr-FR" sz="1600" spc="-1" strike="noStrike">
              <a:solidFill>
                <a:schemeClr val="dk1"/>
              </a:solidFill>
              <a:latin typeface="Calibri"/>
            </a:endParaRPr>
          </a:p>
          <a:p>
            <a:pPr marL="114480" indent="0" algn="ctr" defTabSz="914400">
              <a:lnSpc>
                <a:spcPct val="100000"/>
              </a:lnSpc>
              <a:spcBef>
                <a:spcPts val="320"/>
              </a:spcBef>
              <a:buNone/>
              <a:tabLst>
                <a:tab algn="l" pos="0"/>
              </a:tabLst>
            </a:pPr>
            <a:r>
              <a:rPr b="0" lang="fr-FR" sz="1600" spc="-1" strike="noStrike">
                <a:solidFill>
                  <a:schemeClr val="dk1"/>
                </a:solidFill>
                <a:latin typeface="Arial"/>
              </a:rPr>
              <a:t>MAXIMUM) </a:t>
            </a:r>
            <a:endParaRPr b="0" lang="fr-FR" sz="1600" spc="-1" strike="noStrike">
              <a:solidFill>
                <a:schemeClr val="dk1"/>
              </a:solidFill>
              <a:latin typeface="Calibri"/>
            </a:endParaRPr>
          </a:p>
          <a:p>
            <a:pPr marL="114480" indent="0" algn="ctr" defTabSz="914400">
              <a:lnSpc>
                <a:spcPct val="100000"/>
              </a:lnSpc>
              <a:spcBef>
                <a:spcPts val="320"/>
              </a:spcBef>
              <a:buNone/>
              <a:tabLst>
                <a:tab algn="l" pos="0"/>
              </a:tabLst>
            </a:pPr>
            <a:r>
              <a:rPr b="0" lang="fr-FR" sz="1600" spc="-1" strike="noStrike">
                <a:solidFill>
                  <a:schemeClr val="dk1"/>
                </a:solidFill>
                <a:latin typeface="Arial"/>
              </a:rPr>
              <a:t>- Savoir si on présente en langue vivante et si c’est le cas préciser dans quelle </a:t>
            </a:r>
            <a:endParaRPr b="0" lang="fr-FR" sz="1600" spc="-1" strike="noStrike">
              <a:solidFill>
                <a:schemeClr val="dk1"/>
              </a:solidFill>
              <a:latin typeface="Calibri"/>
            </a:endParaRPr>
          </a:p>
          <a:p>
            <a:pPr marL="114480" indent="0" algn="ctr" defTabSz="914400">
              <a:lnSpc>
                <a:spcPct val="100000"/>
              </a:lnSpc>
              <a:spcBef>
                <a:spcPts val="320"/>
              </a:spcBef>
              <a:buNone/>
              <a:tabLst>
                <a:tab algn="l" pos="0"/>
              </a:tabLst>
            </a:pPr>
            <a:r>
              <a:rPr b="0" lang="fr-FR" sz="1600" spc="-1" strike="noStrike">
                <a:solidFill>
                  <a:schemeClr val="dk1"/>
                </a:solidFill>
                <a:latin typeface="Arial"/>
              </a:rPr>
              <a:t>langue (anglais ou espagnol) </a:t>
            </a:r>
            <a:endParaRPr b="0" lang="fr-FR" sz="16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99360"/>
            <a:ext cx="7619760" cy="535320"/>
          </a:xfrm>
          <a:prstGeom prst="rect">
            <a:avLst/>
          </a:prstGeom>
          <a:solidFill>
            <a:schemeClr val="lt2"/>
          </a:solidFill>
          <a:ln w="0">
            <a:noFill/>
          </a:ln>
        </p:spPr>
        <p:txBody>
          <a:bodyPr anchor="ctr">
            <a:noAutofit/>
          </a:bodyPr>
          <a:p>
            <a:pPr indent="0" defTabSz="914400">
              <a:lnSpc>
                <a:spcPct val="100000"/>
              </a:lnSpc>
              <a:buNone/>
            </a:pPr>
            <a:br>
              <a:rPr sz="2800"/>
            </a:br>
            <a:r>
              <a:rPr b="0" lang="fr-FR" sz="2800" spc="-100" strike="noStrike">
                <a:solidFill>
                  <a:schemeClr val="dk2"/>
                </a:solidFill>
                <a:latin typeface="Cambria"/>
              </a:rPr>
              <a:t>ANNEXES </a:t>
            </a:r>
            <a:br>
              <a:rPr sz="2800"/>
            </a:br>
            <a:r>
              <a:rPr b="0" lang="fr-FR" sz="2800" spc="-100" strike="noStrike">
                <a:solidFill>
                  <a:schemeClr val="dk2"/>
                </a:solidFill>
                <a:latin typeface="Cambria"/>
              </a:rPr>
              <a:t> annexe 1 : grille d’évaluation </a:t>
            </a:r>
            <a:endParaRPr b="0" lang="fr-FR" sz="2800" spc="-1" strike="noStrike">
              <a:solidFill>
                <a:schemeClr val="dk1"/>
              </a:solidFill>
              <a:latin typeface="Calibri"/>
            </a:endParaRPr>
          </a:p>
        </p:txBody>
      </p:sp>
      <p:sp>
        <p:nvSpPr>
          <p:cNvPr id="112" name="PlaceHolder 2"/>
          <p:cNvSpPr>
            <a:spLocks noGrp="1"/>
          </p:cNvSpPr>
          <p:nvPr>
            <p:ph/>
          </p:nvPr>
        </p:nvSpPr>
        <p:spPr>
          <a:xfrm>
            <a:off x="457200" y="1600200"/>
            <a:ext cx="7619760" cy="4800240"/>
          </a:xfrm>
          <a:prstGeom prst="rect">
            <a:avLst/>
          </a:prstGeom>
          <a:noFill/>
          <a:ln w="0">
            <a:noFill/>
          </a:ln>
        </p:spPr>
        <p:txBody>
          <a:bodyPr anchor="t">
            <a:noAutofit/>
          </a:bodyPr>
          <a:p>
            <a:pPr indent="0">
              <a:spcBef>
                <a:spcPts val="1417"/>
              </a:spcBef>
              <a:buNone/>
            </a:pPr>
            <a:endParaRPr b="0" lang="fr-FR" sz="2200" spc="-1" strike="noStrike">
              <a:solidFill>
                <a:schemeClr val="dk1"/>
              </a:solidFill>
              <a:latin typeface="Calibri"/>
            </a:endParaRPr>
          </a:p>
        </p:txBody>
      </p:sp>
      <p:pic>
        <p:nvPicPr>
          <p:cNvPr id="113" name="Image 6" descr=""/>
          <p:cNvPicPr/>
          <p:nvPr/>
        </p:nvPicPr>
        <p:blipFill>
          <a:blip r:embed="rId1"/>
          <a:srcRect l="11665" t="1844" r="11665" b="1571"/>
          <a:stretch/>
        </p:blipFill>
        <p:spPr>
          <a:xfrm>
            <a:off x="190080" y="1074600"/>
            <a:ext cx="7619760" cy="5399640"/>
          </a:xfrm>
          <a:prstGeom prst="rect">
            <a:avLst/>
          </a:prstGeom>
          <a:ln w="0">
            <a:noFill/>
          </a:ln>
        </p:spPr>
      </p:pic>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74680"/>
            <a:ext cx="7619760" cy="568440"/>
          </a:xfrm>
          <a:prstGeom prst="rect">
            <a:avLst/>
          </a:prstGeom>
          <a:noFill/>
          <a:ln w="0">
            <a:noFill/>
          </a:ln>
        </p:spPr>
        <p:txBody>
          <a:bodyPr anchor="ctr">
            <a:noAutofit/>
          </a:bodyPr>
          <a:p>
            <a:pPr indent="0" defTabSz="914400">
              <a:lnSpc>
                <a:spcPct val="100000"/>
              </a:lnSpc>
              <a:buNone/>
            </a:pPr>
            <a:r>
              <a:rPr b="0" lang="fr-FR" sz="2800" spc="-100" strike="noStrike">
                <a:solidFill>
                  <a:schemeClr val="dk2"/>
                </a:solidFill>
                <a:latin typeface="Cambria"/>
              </a:rPr>
              <a:t> </a:t>
            </a:r>
            <a:r>
              <a:rPr b="0" lang="fr-FR" sz="2800" spc="-100" strike="noStrike" u="sng">
                <a:solidFill>
                  <a:schemeClr val="dk2"/>
                </a:solidFill>
                <a:uFillTx/>
                <a:latin typeface="Cambria"/>
              </a:rPr>
              <a:t>annexe 2 </a:t>
            </a:r>
            <a:r>
              <a:rPr b="0" lang="fr-FR" sz="2800" spc="-100" strike="noStrike">
                <a:solidFill>
                  <a:schemeClr val="dk2"/>
                </a:solidFill>
                <a:latin typeface="Cambria"/>
              </a:rPr>
              <a:t>: Fiche « choix du sujet » </a:t>
            </a:r>
            <a:r>
              <a:rPr b="0" lang="fr-FR" sz="1600" spc="-100" strike="noStrike">
                <a:solidFill>
                  <a:schemeClr val="dk2"/>
                </a:solidFill>
                <a:latin typeface="Cambria"/>
              </a:rPr>
              <a:t>(pour la semaine du 21  mars)</a:t>
            </a:r>
            <a:endParaRPr b="0" lang="fr-FR" sz="1600" spc="-1" strike="noStrike">
              <a:solidFill>
                <a:schemeClr val="dk1"/>
              </a:solidFill>
              <a:latin typeface="Calibri"/>
            </a:endParaRPr>
          </a:p>
        </p:txBody>
      </p:sp>
      <p:sp>
        <p:nvSpPr>
          <p:cNvPr id="115" name="Rectangle 6"/>
          <p:cNvSpPr/>
          <p:nvPr/>
        </p:nvSpPr>
        <p:spPr>
          <a:xfrm>
            <a:off x="2926800" y="1656720"/>
            <a:ext cx="287280" cy="128520"/>
          </a:xfrm>
          <a:prstGeom prst="rect">
            <a:avLst/>
          </a:prstGeom>
          <a:solidFill>
            <a:srgbClr val="7a7a7a"/>
          </a:solidFill>
          <a:ln>
            <a:solidFill>
              <a:srgbClr val="777777"/>
            </a:solidFill>
            <a:round/>
          </a:ln>
          <a:effectLst>
            <a:outerShdw algn="bl" blurRad="50760" dist="25560" rotWithShape="0">
              <a:srgbClr val="000000">
                <a:alpha val="60000"/>
              </a:srgbClr>
            </a:outerShdw>
          </a:effectLst>
        </p:spPr>
        <p:style>
          <a:lnRef idx="1">
            <a:schemeClr val="accent1"/>
          </a:lnRef>
          <a:fillRef idx="3">
            <a:schemeClr val="accent1"/>
          </a:fillRef>
          <a:effectRef idx="2">
            <a:schemeClr val="accent1"/>
          </a:effectRef>
          <a:fontRef idx="minor"/>
        </p:style>
        <p:txBody>
          <a:bodyPr lIns="90000" rIns="90000" tIns="45000" bIns="45000" anchor="ctr">
            <a:noAutofit/>
          </a:bodyPr>
          <a:p>
            <a:pPr algn="ctr" defTabSz="457200">
              <a:lnSpc>
                <a:spcPct val="100000"/>
              </a:lnSpc>
            </a:pPr>
            <a:endParaRPr b="0" lang="fr-FR" sz="1800" spc="-1" strike="noStrike">
              <a:solidFill>
                <a:schemeClr val="lt1"/>
              </a:solidFill>
              <a:latin typeface="Calibri"/>
            </a:endParaRPr>
          </a:p>
        </p:txBody>
      </p:sp>
      <p:pic>
        <p:nvPicPr>
          <p:cNvPr id="116" name="Espace réservé du contenu 7" descr=""/>
          <p:cNvPicPr/>
          <p:nvPr/>
        </p:nvPicPr>
        <p:blipFill>
          <a:blip r:embed="rId1"/>
          <a:srcRect l="32406" t="13627" r="37089" b="8735"/>
          <a:stretch/>
        </p:blipFill>
        <p:spPr>
          <a:xfrm>
            <a:off x="2229120" y="793800"/>
            <a:ext cx="3596040" cy="5149800"/>
          </a:xfrm>
          <a:prstGeom prst="rect">
            <a:avLst/>
          </a:prstGeom>
          <a:ln w="0">
            <a:noFill/>
          </a:ln>
        </p:spPr>
      </p:pic>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4680"/>
            <a:ext cx="7619760" cy="1142640"/>
          </a:xfrm>
          <a:prstGeom prst="rect">
            <a:avLst/>
          </a:prstGeom>
          <a:solidFill>
            <a:schemeClr val="lt2"/>
          </a:solidFill>
          <a:ln w="0">
            <a:noFill/>
          </a:ln>
        </p:spPr>
        <p:txBody>
          <a:bodyPr anchor="ctr">
            <a:noAutofit/>
          </a:bodyPr>
          <a:p>
            <a:pPr indent="0" algn="ctr" defTabSz="914400">
              <a:lnSpc>
                <a:spcPct val="100000"/>
              </a:lnSpc>
              <a:buNone/>
            </a:pPr>
            <a:r>
              <a:rPr b="0" lang="fr-FR" sz="4600" spc="-100" strike="noStrike">
                <a:solidFill>
                  <a:schemeClr val="dk2"/>
                </a:solidFill>
                <a:latin typeface="Cambria"/>
              </a:rPr>
              <a:t>LES TEXTES OFFICIELS.</a:t>
            </a:r>
            <a:endParaRPr b="0" lang="fr-FR" sz="4600" spc="-1" strike="noStrike">
              <a:solidFill>
                <a:schemeClr val="dk1"/>
              </a:solidFill>
              <a:latin typeface="Calibri"/>
            </a:endParaRPr>
          </a:p>
        </p:txBody>
      </p:sp>
      <p:sp>
        <p:nvSpPr>
          <p:cNvPr id="90" name="PlaceHolder 2"/>
          <p:cNvSpPr>
            <a:spLocks noGrp="1"/>
          </p:cNvSpPr>
          <p:nvPr>
            <p:ph/>
          </p:nvPr>
        </p:nvSpPr>
        <p:spPr>
          <a:xfrm>
            <a:off x="457200" y="1600200"/>
            <a:ext cx="7619760" cy="4800240"/>
          </a:xfrm>
          <a:prstGeom prst="rect">
            <a:avLst/>
          </a:prstGeom>
          <a:noFill/>
          <a:ln w="0">
            <a:noFill/>
          </a:ln>
        </p:spPr>
        <p:txBody>
          <a:bodyPr anchor="t">
            <a:normAutofit fontScale="80466" lnSpcReduction="10000"/>
          </a:bodyPr>
          <a:p>
            <a:pPr marL="343080" indent="-228600" defTabSz="914400">
              <a:lnSpc>
                <a:spcPct val="100000"/>
              </a:lnSpc>
              <a:spcBef>
                <a:spcPts val="439"/>
              </a:spcBef>
              <a:buClr>
                <a:srgbClr val="7a7a7a"/>
              </a:buClr>
              <a:buFont typeface="Arial"/>
              <a:buChar char="•"/>
            </a:pPr>
            <a:r>
              <a:rPr b="0" lang="fr-FR" sz="2200" spc="-1" strike="noStrike">
                <a:solidFill>
                  <a:schemeClr val="dk1"/>
                </a:solidFill>
                <a:latin typeface="Arial"/>
              </a:rPr>
              <a:t>Chaque élève présente un oral, devant un jury composé de deux membres. </a:t>
            </a:r>
            <a:endParaRPr b="0" lang="fr-FR" sz="2200" spc="-1" strike="noStrike">
              <a:solidFill>
                <a:schemeClr val="dk1"/>
              </a:solidFill>
              <a:latin typeface="Calibri"/>
            </a:endParaRPr>
          </a:p>
          <a:p>
            <a:pPr marL="343080" indent="-228600" defTabSz="914400">
              <a:lnSpc>
                <a:spcPct val="100000"/>
              </a:lnSpc>
              <a:spcBef>
                <a:spcPts val="439"/>
              </a:spcBef>
              <a:buClr>
                <a:srgbClr val="7a7a7a"/>
              </a:buClr>
              <a:buFont typeface="Arial"/>
              <a:buChar char="•"/>
            </a:pPr>
            <a:r>
              <a:rPr b="0" lang="fr-FR" sz="2200" spc="-1" strike="noStrike">
                <a:solidFill>
                  <a:schemeClr val="dk1"/>
                </a:solidFill>
                <a:latin typeface="Arial"/>
              </a:rPr>
              <a:t>L’épreuve est évaluée sur 100 points</a:t>
            </a:r>
            <a:endParaRPr b="0" lang="fr-FR" sz="2200" spc="-1" strike="noStrike">
              <a:solidFill>
                <a:schemeClr val="dk1"/>
              </a:solidFill>
              <a:latin typeface="Calibri"/>
            </a:endParaRPr>
          </a:p>
          <a:p>
            <a:pPr marL="343080" indent="-228600" defTabSz="914400">
              <a:lnSpc>
                <a:spcPct val="100000"/>
              </a:lnSpc>
              <a:spcBef>
                <a:spcPts val="439"/>
              </a:spcBef>
              <a:buClr>
                <a:srgbClr val="7a7a7a"/>
              </a:buClr>
              <a:buFont typeface="Arial"/>
              <a:buChar char="•"/>
            </a:pPr>
            <a:r>
              <a:rPr b="0" lang="fr-FR" sz="2200" spc="-1" strike="noStrike">
                <a:solidFill>
                  <a:schemeClr val="dk1"/>
                </a:solidFill>
                <a:latin typeface="Arial"/>
              </a:rPr>
              <a:t>Une partie ou la totalité de l’oral peut être réalisée en langue vivante, et donne lieu, si la maîtrise de la langue le permet, à un bonus de 10 points. </a:t>
            </a:r>
            <a:endParaRPr b="0" lang="fr-FR" sz="2200" spc="-1" strike="noStrike">
              <a:solidFill>
                <a:schemeClr val="dk1"/>
              </a:solidFill>
              <a:latin typeface="Calibri"/>
            </a:endParaRPr>
          </a:p>
          <a:p>
            <a:pPr marL="343080" indent="-228600" defTabSz="914400">
              <a:lnSpc>
                <a:spcPct val="100000"/>
              </a:lnSpc>
              <a:spcBef>
                <a:spcPts val="439"/>
              </a:spcBef>
              <a:buClr>
                <a:srgbClr val="7a7a7a"/>
              </a:buClr>
              <a:buFont typeface="Arial"/>
              <a:buChar char="•"/>
            </a:pPr>
            <a:r>
              <a:rPr b="0" lang="fr-FR" sz="2200" spc="-1" strike="noStrike">
                <a:solidFill>
                  <a:schemeClr val="dk1"/>
                </a:solidFill>
                <a:latin typeface="Arial"/>
              </a:rPr>
              <a:t>L’élève peut être seul. Durée 15 minutes : 5 minutes de présentation et 10 minutes d’entretien</a:t>
            </a:r>
            <a:endParaRPr b="0" lang="fr-FR" sz="2200" spc="-1" strike="noStrike">
              <a:solidFill>
                <a:schemeClr val="dk1"/>
              </a:solidFill>
              <a:latin typeface="Calibri"/>
            </a:endParaRPr>
          </a:p>
          <a:p>
            <a:pPr marL="343080" indent="-228600" defTabSz="914400">
              <a:lnSpc>
                <a:spcPct val="100000"/>
              </a:lnSpc>
              <a:spcBef>
                <a:spcPts val="439"/>
              </a:spcBef>
              <a:buClr>
                <a:srgbClr val="7a7a7a"/>
              </a:buClr>
              <a:buFont typeface="Arial"/>
              <a:buChar char="•"/>
            </a:pPr>
            <a:r>
              <a:rPr b="0" lang="fr-FR" sz="2200" spc="-1" strike="noStrike">
                <a:solidFill>
                  <a:schemeClr val="dk1"/>
                </a:solidFill>
                <a:latin typeface="Arial"/>
              </a:rPr>
              <a:t>L’élève peut choisir de présenter son projet en groupe (3 élèves maximum). Durée 25 minutes  (5 minutes de présentation par élève + 10-15 minutes d’entretien collectif)</a:t>
            </a:r>
            <a:endParaRPr b="0" lang="fr-FR" sz="2200" spc="-1" strike="noStrike">
              <a:solidFill>
                <a:schemeClr val="dk1"/>
              </a:solidFill>
              <a:latin typeface="Calibri"/>
            </a:endParaRPr>
          </a:p>
          <a:p>
            <a:pPr indent="0" defTabSz="914400">
              <a:lnSpc>
                <a:spcPct val="100000"/>
              </a:lnSpc>
              <a:spcBef>
                <a:spcPts val="439"/>
              </a:spcBef>
              <a:buNone/>
            </a:pPr>
            <a:endParaRPr b="0" lang="fr-FR" sz="2200" spc="-1" strike="noStrike">
              <a:solidFill>
                <a:schemeClr val="dk1"/>
              </a:solidFill>
              <a:latin typeface="Calibri"/>
            </a:endParaRPr>
          </a:p>
          <a:p>
            <a:pPr marL="343080" indent="-228600" defTabSz="914400">
              <a:lnSpc>
                <a:spcPct val="100000"/>
              </a:lnSpc>
              <a:spcBef>
                <a:spcPts val="439"/>
              </a:spcBef>
              <a:buClr>
                <a:srgbClr val="7a7a7a"/>
              </a:buClr>
              <a:buFont typeface="Arial"/>
              <a:buChar char="•"/>
            </a:pPr>
            <a:r>
              <a:rPr b="0" lang="fr-FR" sz="2200" spc="-1" strike="noStrike">
                <a:solidFill>
                  <a:schemeClr val="dk1"/>
                </a:solidFill>
                <a:latin typeface="Arial"/>
              </a:rPr>
              <a:t>L’élève peut s’appuyer sur un support qu’il aura réalisé pour illustrer son propos lors de la soutenance. </a:t>
            </a:r>
            <a:endParaRPr b="0" lang="fr-FR" sz="2200" spc="-1" strike="noStrike">
              <a:solidFill>
                <a:schemeClr val="dk1"/>
              </a:solidFill>
              <a:latin typeface="Calibri"/>
            </a:endParaRPr>
          </a:p>
          <a:p>
            <a:pPr indent="0" defTabSz="914400">
              <a:lnSpc>
                <a:spcPct val="100000"/>
              </a:lnSpc>
              <a:spcBef>
                <a:spcPts val="439"/>
              </a:spcBef>
              <a:buNone/>
            </a:pPr>
            <a:endParaRPr b="0" lang="fr-FR" sz="2200" spc="-1" strike="noStrike">
              <a:solidFill>
                <a:schemeClr val="dk1"/>
              </a:solidFill>
              <a:latin typeface="Calibri"/>
            </a:endParaRPr>
          </a:p>
          <a:p>
            <a:pPr marL="343080" indent="-228600" defTabSz="914400">
              <a:lnSpc>
                <a:spcPct val="100000"/>
              </a:lnSpc>
              <a:spcBef>
                <a:spcPts val="439"/>
              </a:spcBef>
              <a:buClr>
                <a:srgbClr val="7a7a7a"/>
              </a:buClr>
              <a:buFont typeface="Arial"/>
              <a:buChar char="•"/>
            </a:pPr>
            <a:r>
              <a:rPr b="0" lang="fr-FR" sz="2200" spc="-1" strike="noStrike">
                <a:solidFill>
                  <a:schemeClr val="dk1"/>
                </a:solidFill>
                <a:latin typeface="Arial"/>
              </a:rPr>
              <a:t>Retrouvez les indications sur le site du ministère : </a:t>
            </a:r>
            <a:endParaRPr b="0" lang="fr-FR" sz="2200" spc="-1" strike="noStrike">
              <a:solidFill>
                <a:schemeClr val="dk1"/>
              </a:solidFill>
              <a:latin typeface="Calibri"/>
            </a:endParaRPr>
          </a:p>
          <a:p>
            <a:pPr marL="343080" indent="0" defTabSz="914400">
              <a:lnSpc>
                <a:spcPct val="100000"/>
              </a:lnSpc>
              <a:spcBef>
                <a:spcPts val="439"/>
              </a:spcBef>
              <a:buNone/>
              <a:tabLst>
                <a:tab algn="l" pos="0"/>
              </a:tabLst>
            </a:pPr>
            <a:r>
              <a:rPr b="0" lang="fr-FR" sz="2200" spc="-1" strike="noStrike" u="sng">
                <a:solidFill>
                  <a:schemeClr val="dk1"/>
                </a:solidFill>
                <a:uFillTx/>
                <a:latin typeface="Arial"/>
                <a:hlinkClick r:id="rId1"/>
              </a:rPr>
              <a:t> https://eduscol.education.fr/716/les-epreuves-du-dnb</a:t>
            </a:r>
            <a:endParaRPr b="0" lang="fr-FR" sz="2200" spc="-1" strike="noStrike">
              <a:solidFill>
                <a:schemeClr val="dk1"/>
              </a:solidFill>
              <a:latin typeface="Calibri"/>
            </a:endParaRPr>
          </a:p>
          <a:p>
            <a:pPr indent="0" defTabSz="914400">
              <a:lnSpc>
                <a:spcPct val="100000"/>
              </a:lnSpc>
              <a:spcBef>
                <a:spcPts val="439"/>
              </a:spcBef>
              <a:buNone/>
              <a:tabLst>
                <a:tab algn="l" pos="0"/>
              </a:tabLst>
            </a:pPr>
            <a:endParaRPr b="0" lang="fr-FR" sz="2200" spc="-1" strike="noStrike">
              <a:solidFill>
                <a:schemeClr val="dk1"/>
              </a:solidFill>
              <a:latin typeface="Calibri"/>
            </a:endParaRPr>
          </a:p>
          <a:p>
            <a:pPr indent="0" defTabSz="914400">
              <a:lnSpc>
                <a:spcPct val="100000"/>
              </a:lnSpc>
              <a:spcBef>
                <a:spcPts val="439"/>
              </a:spcBef>
              <a:buNone/>
              <a:tabLst>
                <a:tab algn="l" pos="0"/>
              </a:tabLst>
            </a:pPr>
            <a:endParaRPr b="0" lang="fr-FR" sz="22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74680"/>
            <a:ext cx="7619760" cy="1142640"/>
          </a:xfrm>
          <a:prstGeom prst="rect">
            <a:avLst/>
          </a:prstGeom>
          <a:solidFill>
            <a:schemeClr val="lt2"/>
          </a:solidFill>
          <a:ln w="0">
            <a:noFill/>
          </a:ln>
        </p:spPr>
        <p:txBody>
          <a:bodyPr anchor="ctr">
            <a:noAutofit/>
          </a:bodyPr>
          <a:p>
            <a:pPr indent="0" defTabSz="914400">
              <a:lnSpc>
                <a:spcPct val="100000"/>
              </a:lnSpc>
              <a:buNone/>
            </a:pPr>
            <a:r>
              <a:rPr b="0" lang="fr-FR" sz="4600" spc="-100" strike="noStrike">
                <a:solidFill>
                  <a:schemeClr val="dk2"/>
                </a:solidFill>
                <a:latin typeface="Cambria"/>
              </a:rPr>
              <a:t>Calendrier de préparation. </a:t>
            </a:r>
            <a:endParaRPr b="0" lang="fr-FR" sz="4600" spc="-1" strike="noStrike">
              <a:solidFill>
                <a:schemeClr val="dk1"/>
              </a:solidFill>
              <a:latin typeface="Calibri"/>
            </a:endParaRPr>
          </a:p>
        </p:txBody>
      </p:sp>
      <p:sp>
        <p:nvSpPr>
          <p:cNvPr id="92" name="PlaceHolder 2"/>
          <p:cNvSpPr>
            <a:spLocks noGrp="1"/>
          </p:cNvSpPr>
          <p:nvPr>
            <p:ph/>
          </p:nvPr>
        </p:nvSpPr>
        <p:spPr>
          <a:xfrm>
            <a:off x="457200" y="1600200"/>
            <a:ext cx="7619760" cy="4800240"/>
          </a:xfrm>
          <a:prstGeom prst="rect">
            <a:avLst/>
          </a:prstGeom>
          <a:noFill/>
          <a:ln w="0">
            <a:noFill/>
          </a:ln>
        </p:spPr>
        <p:txBody>
          <a:bodyPr anchor="t">
            <a:normAutofit fontScale="49552" lnSpcReduction="20000"/>
          </a:bodyPr>
          <a:p>
            <a:pPr marL="114480" indent="0" algn="just" defTabSz="914400">
              <a:lnSpc>
                <a:spcPct val="100000"/>
              </a:lnSpc>
              <a:spcBef>
                <a:spcPts val="660"/>
              </a:spcBef>
              <a:buNone/>
              <a:tabLst>
                <a:tab algn="l" pos="0"/>
              </a:tabLst>
            </a:pPr>
            <a:r>
              <a:rPr b="0" lang="fr-FR" sz="3300" spc="-1" strike="noStrike">
                <a:solidFill>
                  <a:schemeClr val="dk1"/>
                </a:solidFill>
                <a:latin typeface="Arial"/>
              </a:rPr>
              <a:t>Pour préparer cette épreuve, certaines heures sont dédiées dans l’emploi du temps scolaire.</a:t>
            </a:r>
            <a:endParaRPr b="0" lang="fr-FR" sz="3300" spc="-1" strike="noStrike">
              <a:solidFill>
                <a:schemeClr val="dk1"/>
              </a:solidFill>
              <a:latin typeface="Calibri"/>
            </a:endParaRPr>
          </a:p>
          <a:p>
            <a:pPr marL="114480" indent="0" algn="just" defTabSz="914400">
              <a:lnSpc>
                <a:spcPct val="100000"/>
              </a:lnSpc>
              <a:spcBef>
                <a:spcPts val="660"/>
              </a:spcBef>
              <a:buNone/>
              <a:tabLst>
                <a:tab algn="l" pos="0"/>
              </a:tabLst>
            </a:pPr>
            <a:r>
              <a:rPr b="0" lang="fr-FR" sz="3300" spc="-1" strike="noStrike">
                <a:solidFill>
                  <a:schemeClr val="dk1"/>
                </a:solidFill>
                <a:latin typeface="Arial"/>
              </a:rPr>
              <a:t>Ces heures ne suffisent pas, et doivent être accompagnées de temps de préparation autonome, à la maison ou mieux, au CDI, pour bénéficier des ressources documentaires ainsi que de l’aide méthodologique de Mme Gandon-Rauch.</a:t>
            </a:r>
            <a:endParaRPr b="0" lang="fr-FR" sz="3300" spc="-1" strike="noStrike">
              <a:solidFill>
                <a:schemeClr val="dk1"/>
              </a:solidFill>
              <a:latin typeface="Calibri"/>
            </a:endParaRPr>
          </a:p>
          <a:p>
            <a:pPr marL="114480" indent="0" algn="just" defTabSz="914400">
              <a:lnSpc>
                <a:spcPct val="100000"/>
              </a:lnSpc>
              <a:spcBef>
                <a:spcPts val="660"/>
              </a:spcBef>
              <a:buNone/>
              <a:tabLst>
                <a:tab algn="l" pos="0"/>
              </a:tabLst>
            </a:pPr>
            <a:endParaRPr b="0" lang="fr-FR" sz="3300" spc="-1" strike="noStrike">
              <a:solidFill>
                <a:schemeClr val="dk1"/>
              </a:solidFill>
              <a:latin typeface="Calibri"/>
            </a:endParaRPr>
          </a:p>
          <a:p>
            <a:pPr marL="114480" indent="0" algn="just" defTabSz="914400">
              <a:lnSpc>
                <a:spcPct val="100000"/>
              </a:lnSpc>
              <a:spcBef>
                <a:spcPts val="660"/>
              </a:spcBef>
              <a:buNone/>
              <a:tabLst>
                <a:tab algn="l" pos="0"/>
              </a:tabLst>
            </a:pPr>
            <a:r>
              <a:rPr b="1" lang="fr-FR" sz="3300" spc="-1" strike="noStrike">
                <a:solidFill>
                  <a:schemeClr val="dk1"/>
                </a:solidFill>
                <a:latin typeface="Arial"/>
              </a:rPr>
              <a:t>En Mars </a:t>
            </a:r>
            <a:r>
              <a:rPr b="0" lang="fr-FR" sz="3300" spc="-1" strike="noStrike">
                <a:solidFill>
                  <a:schemeClr val="dk1"/>
                </a:solidFill>
                <a:latin typeface="Arial"/>
              </a:rPr>
              <a:t>(avec le Professeur Principal) : Heure de vie de classe pour présenter l’épreuve. </a:t>
            </a:r>
            <a:endParaRPr b="0" lang="fr-FR" sz="3300" spc="-1" strike="noStrike">
              <a:solidFill>
                <a:schemeClr val="dk1"/>
              </a:solidFill>
              <a:latin typeface="Calibri"/>
            </a:endParaRPr>
          </a:p>
          <a:p>
            <a:pPr marL="114480" indent="0" algn="just" defTabSz="914400">
              <a:lnSpc>
                <a:spcPct val="100000"/>
              </a:lnSpc>
              <a:spcBef>
                <a:spcPts val="660"/>
              </a:spcBef>
              <a:buNone/>
              <a:tabLst>
                <a:tab algn="l" pos="0"/>
              </a:tabLst>
            </a:pPr>
            <a:r>
              <a:rPr b="0" lang="fr-FR" sz="3300" spc="-1" strike="noStrike">
                <a:solidFill>
                  <a:schemeClr val="dk1"/>
                </a:solidFill>
                <a:latin typeface="Arial"/>
              </a:rPr>
              <a:t>(Distribution de documents, explicitation des modalités, réponses aux questions)</a:t>
            </a:r>
            <a:endParaRPr b="0" lang="fr-FR" sz="3300" spc="-1" strike="noStrike">
              <a:solidFill>
                <a:schemeClr val="dk1"/>
              </a:solidFill>
              <a:latin typeface="Calibri"/>
            </a:endParaRPr>
          </a:p>
          <a:p>
            <a:pPr marL="114480" indent="0" algn="just" defTabSz="914400">
              <a:lnSpc>
                <a:spcPct val="100000"/>
              </a:lnSpc>
              <a:spcBef>
                <a:spcPts val="660"/>
              </a:spcBef>
              <a:buNone/>
              <a:tabLst>
                <a:tab algn="l" pos="0"/>
              </a:tabLst>
            </a:pPr>
            <a:endParaRPr b="0" lang="fr-FR" sz="3300" spc="-1" strike="noStrike">
              <a:solidFill>
                <a:schemeClr val="dk1"/>
              </a:solidFill>
              <a:latin typeface="Calibri"/>
            </a:endParaRPr>
          </a:p>
          <a:p>
            <a:pPr marL="114480" indent="0" algn="just" defTabSz="914400">
              <a:lnSpc>
                <a:spcPct val="100000"/>
              </a:lnSpc>
              <a:spcBef>
                <a:spcPts val="660"/>
              </a:spcBef>
              <a:buNone/>
              <a:tabLst>
                <a:tab algn="l" pos="0"/>
              </a:tabLst>
            </a:pPr>
            <a:r>
              <a:rPr b="1" lang="fr-FR" sz="3300" spc="-1" strike="noStrike">
                <a:solidFill>
                  <a:schemeClr val="dk1"/>
                </a:solidFill>
                <a:latin typeface="Arial"/>
              </a:rPr>
              <a:t>Semaine du  18 mars </a:t>
            </a:r>
            <a:r>
              <a:rPr b="0" i="1" lang="fr-FR" sz="3300" spc="-1" strike="noStrike">
                <a:solidFill>
                  <a:schemeClr val="dk1"/>
                </a:solidFill>
                <a:latin typeface="Arial"/>
              </a:rPr>
              <a:t>(22 mars dernier délai)</a:t>
            </a:r>
            <a:r>
              <a:rPr b="1" i="1" lang="fr-FR" sz="3300" spc="-1" strike="noStrike">
                <a:solidFill>
                  <a:schemeClr val="dk1"/>
                </a:solidFill>
                <a:latin typeface="Arial"/>
              </a:rPr>
              <a:t> </a:t>
            </a:r>
            <a:r>
              <a:rPr b="1" lang="fr-FR" sz="3300" spc="-1" strike="noStrike">
                <a:solidFill>
                  <a:schemeClr val="dk1"/>
                </a:solidFill>
                <a:latin typeface="Arial"/>
              </a:rPr>
              <a:t>: </a:t>
            </a:r>
            <a:r>
              <a:rPr b="0" lang="fr-FR" sz="3300" spc="-1" strike="noStrike">
                <a:solidFill>
                  <a:schemeClr val="dk1"/>
                </a:solidFill>
                <a:latin typeface="Arial"/>
              </a:rPr>
              <a:t>Restitution de la </a:t>
            </a:r>
            <a:r>
              <a:rPr b="1" lang="fr-FR" sz="3300" spc="-1" strike="noStrike">
                <a:solidFill>
                  <a:schemeClr val="dk1"/>
                </a:solidFill>
                <a:latin typeface="Arial"/>
              </a:rPr>
              <a:t>fiche définitive du choix du sujet  </a:t>
            </a:r>
            <a:endParaRPr b="0" lang="fr-FR" sz="3300" spc="-1" strike="noStrike">
              <a:solidFill>
                <a:schemeClr val="dk1"/>
              </a:solidFill>
              <a:latin typeface="Calibri"/>
            </a:endParaRPr>
          </a:p>
          <a:p>
            <a:pPr marL="114480" indent="0" algn="just" defTabSz="914400">
              <a:lnSpc>
                <a:spcPct val="100000"/>
              </a:lnSpc>
              <a:spcBef>
                <a:spcPts val="660"/>
              </a:spcBef>
              <a:buNone/>
              <a:tabLst>
                <a:tab algn="l" pos="0"/>
              </a:tabLst>
            </a:pPr>
            <a:endParaRPr b="0" lang="fr-FR" sz="3300" spc="-1" strike="noStrike">
              <a:solidFill>
                <a:schemeClr val="dk1"/>
              </a:solidFill>
              <a:latin typeface="Calibri"/>
            </a:endParaRPr>
          </a:p>
          <a:p>
            <a:pPr marL="114480" indent="0" algn="just" defTabSz="914400">
              <a:lnSpc>
                <a:spcPct val="100000"/>
              </a:lnSpc>
              <a:spcBef>
                <a:spcPts val="660"/>
              </a:spcBef>
              <a:buNone/>
              <a:tabLst>
                <a:tab algn="l" pos="0"/>
              </a:tabLst>
            </a:pPr>
            <a:r>
              <a:rPr b="1" lang="fr-FR" sz="3300" spc="-1" strike="noStrike">
                <a:solidFill>
                  <a:schemeClr val="dk1"/>
                </a:solidFill>
                <a:latin typeface="Arial"/>
              </a:rPr>
              <a:t>Semaine du 25 mars</a:t>
            </a:r>
            <a:r>
              <a:rPr b="0" lang="fr-FR" sz="3300" spc="-1" strike="noStrike">
                <a:solidFill>
                  <a:schemeClr val="dk1"/>
                </a:solidFill>
                <a:latin typeface="Arial"/>
              </a:rPr>
              <a:t> : Elaboration de la « problématique », du plan et rédaction de l’introduction sur les heures d’AP en histoire et géographie.</a:t>
            </a:r>
            <a:endParaRPr b="0" lang="fr-FR" sz="3300" spc="-1" strike="noStrike">
              <a:solidFill>
                <a:schemeClr val="dk1"/>
              </a:solidFill>
              <a:latin typeface="Calibri"/>
            </a:endParaRPr>
          </a:p>
          <a:p>
            <a:pPr marL="114480" indent="0" algn="just" defTabSz="914400">
              <a:lnSpc>
                <a:spcPct val="100000"/>
              </a:lnSpc>
              <a:spcBef>
                <a:spcPts val="660"/>
              </a:spcBef>
              <a:buNone/>
              <a:tabLst>
                <a:tab algn="l" pos="0"/>
              </a:tabLst>
            </a:pPr>
            <a:r>
              <a:rPr b="1" lang="fr-FR" sz="3300" spc="-1" strike="noStrike">
                <a:solidFill>
                  <a:schemeClr val="dk1"/>
                </a:solidFill>
                <a:latin typeface="Arial"/>
              </a:rPr>
              <a:t>A partir de la semaine du 1</a:t>
            </a:r>
            <a:r>
              <a:rPr b="1" lang="fr-FR" sz="3300" spc="-1" strike="noStrike" baseline="30000">
                <a:solidFill>
                  <a:schemeClr val="dk1"/>
                </a:solidFill>
                <a:latin typeface="Arial"/>
              </a:rPr>
              <a:t>er</a:t>
            </a:r>
            <a:r>
              <a:rPr b="1" lang="fr-FR" sz="3300" spc="-1" strike="noStrike">
                <a:solidFill>
                  <a:schemeClr val="dk1"/>
                </a:solidFill>
                <a:latin typeface="Arial"/>
              </a:rPr>
              <a:t> avril </a:t>
            </a:r>
            <a:r>
              <a:rPr b="0" lang="fr-FR" sz="3300" spc="-1" strike="noStrike">
                <a:solidFill>
                  <a:schemeClr val="dk1"/>
                </a:solidFill>
                <a:latin typeface="Arial"/>
              </a:rPr>
              <a:t>(jusqu’au 7 juin): </a:t>
            </a:r>
            <a:endParaRPr b="0" lang="fr-FR" sz="3300" spc="-1" strike="noStrike">
              <a:solidFill>
                <a:schemeClr val="dk1"/>
              </a:solidFill>
              <a:latin typeface="Calibri"/>
            </a:endParaRPr>
          </a:p>
          <a:p>
            <a:pPr marL="114480" indent="0" algn="just" defTabSz="914400">
              <a:lnSpc>
                <a:spcPct val="100000"/>
              </a:lnSpc>
              <a:spcBef>
                <a:spcPts val="660"/>
              </a:spcBef>
              <a:buNone/>
              <a:tabLst>
                <a:tab algn="l" pos="0"/>
              </a:tabLst>
            </a:pPr>
            <a:r>
              <a:rPr b="0" lang="fr-FR" sz="3300" spc="-1" strike="noStrike">
                <a:solidFill>
                  <a:schemeClr val="dk1"/>
                </a:solidFill>
                <a:latin typeface="Arial"/>
              </a:rPr>
              <a:t>1 heure par semaine  (sur temps de cours d’un professeur de l’équipe) pour finaliser le support durant 1 (à 2) séance(s) et s’entraîner à la passation orale (devant le reste de la classe) sur les autres séances. </a:t>
            </a:r>
            <a:endParaRPr b="0" lang="fr-FR" sz="3300" spc="-1" strike="noStrike">
              <a:solidFill>
                <a:schemeClr val="dk1"/>
              </a:solidFill>
              <a:latin typeface="Calibri"/>
            </a:endParaRPr>
          </a:p>
          <a:p>
            <a:pPr marL="114480" indent="0" defTabSz="914400">
              <a:lnSpc>
                <a:spcPct val="100000"/>
              </a:lnSpc>
              <a:spcBef>
                <a:spcPts val="439"/>
              </a:spcBef>
              <a:buNone/>
              <a:tabLst>
                <a:tab algn="l" pos="0"/>
              </a:tabLst>
            </a:pP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endParaRPr b="0" lang="fr-FR" sz="22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 name="PlaceHolder 1"/>
          <p:cNvSpPr>
            <a:spLocks noGrp="1"/>
          </p:cNvSpPr>
          <p:nvPr>
            <p:ph type="title"/>
          </p:nvPr>
        </p:nvSpPr>
        <p:spPr>
          <a:xfrm>
            <a:off x="457200" y="274680"/>
            <a:ext cx="7619760" cy="1142640"/>
          </a:xfrm>
          <a:prstGeom prst="rect">
            <a:avLst/>
          </a:prstGeom>
          <a:solidFill>
            <a:schemeClr val="lt2"/>
          </a:solidFill>
          <a:ln w="0">
            <a:noFill/>
          </a:ln>
        </p:spPr>
        <p:txBody>
          <a:bodyPr anchor="ctr">
            <a:noAutofit/>
          </a:bodyPr>
          <a:p>
            <a:pPr indent="0" defTabSz="914400">
              <a:lnSpc>
                <a:spcPct val="100000"/>
              </a:lnSpc>
              <a:buNone/>
            </a:pPr>
            <a:r>
              <a:rPr b="0" lang="fr-FR" sz="4600" spc="-100" strike="noStrike">
                <a:solidFill>
                  <a:schemeClr val="dk2"/>
                </a:solidFill>
                <a:latin typeface="Cambria"/>
              </a:rPr>
              <a:t>Thèmes et sujets. </a:t>
            </a:r>
            <a:endParaRPr b="0" lang="fr-FR" sz="4600" spc="-1" strike="noStrike">
              <a:solidFill>
                <a:schemeClr val="dk1"/>
              </a:solidFill>
              <a:latin typeface="Calibri"/>
            </a:endParaRPr>
          </a:p>
        </p:txBody>
      </p:sp>
      <p:sp>
        <p:nvSpPr>
          <p:cNvPr id="94" name="PlaceHolder 2"/>
          <p:cNvSpPr>
            <a:spLocks noGrp="1"/>
          </p:cNvSpPr>
          <p:nvPr>
            <p:ph/>
          </p:nvPr>
        </p:nvSpPr>
        <p:spPr>
          <a:xfrm>
            <a:off x="457200" y="1600200"/>
            <a:ext cx="7619760" cy="4800240"/>
          </a:xfrm>
          <a:prstGeom prst="rect">
            <a:avLst/>
          </a:prstGeom>
          <a:noFill/>
          <a:ln w="0">
            <a:noFill/>
          </a:ln>
        </p:spPr>
        <p:txBody>
          <a:bodyPr anchor="t">
            <a:noAutofit/>
          </a:bodyPr>
          <a:p>
            <a:pPr marL="114480" indent="0" defTabSz="914400">
              <a:lnSpc>
                <a:spcPct val="100000"/>
              </a:lnSpc>
              <a:spcBef>
                <a:spcPts val="439"/>
              </a:spcBef>
              <a:buNone/>
              <a:tabLst>
                <a:tab algn="l" pos="0"/>
              </a:tabLst>
            </a:pPr>
            <a:r>
              <a:rPr b="0" lang="fr-FR" sz="2200" spc="-1" strike="noStrike">
                <a:solidFill>
                  <a:schemeClr val="dk1"/>
                </a:solidFill>
                <a:latin typeface="Arial"/>
              </a:rPr>
              <a:t>L’oral peut porter sur les parcours et les projets interdisciplinaires listés ci-après. </a:t>
            </a: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r>
              <a:rPr b="0" lang="fr-FR" sz="2200" spc="-1" strike="noStrike">
                <a:solidFill>
                  <a:schemeClr val="dk1"/>
                </a:solidFill>
                <a:latin typeface="Arial"/>
              </a:rPr>
              <a:t>Le choix du sujet et des modalités de passation (L.V., seul ou en groupe) doit être fait pour le  22 mars définitivement.</a:t>
            </a: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r>
              <a:rPr b="0" lang="fr-FR" sz="2200" spc="-1" strike="noStrike">
                <a:solidFill>
                  <a:schemeClr val="dk1"/>
                </a:solidFill>
                <a:latin typeface="Arial"/>
              </a:rPr>
              <a:t>Les parcours tels que définis par les programmes sont les suivants :</a:t>
            </a:r>
            <a:endParaRPr b="0" lang="fr-FR" sz="2200" spc="-1" strike="noStrike">
              <a:solidFill>
                <a:schemeClr val="dk1"/>
              </a:solidFill>
              <a:latin typeface="Calibri"/>
            </a:endParaRPr>
          </a:p>
          <a:p>
            <a:pPr marL="343080" indent="-228600" defTabSz="914400">
              <a:lnSpc>
                <a:spcPct val="100000"/>
              </a:lnSpc>
              <a:spcBef>
                <a:spcPts val="439"/>
              </a:spcBef>
              <a:buClr>
                <a:srgbClr val="7a7a7a"/>
              </a:buClr>
              <a:buFont typeface="Arial"/>
              <a:buChar char="-"/>
              <a:tabLst>
                <a:tab algn="l" pos="0"/>
              </a:tabLst>
            </a:pPr>
            <a:r>
              <a:rPr b="0" lang="fr-FR" sz="2200" spc="-1" strike="noStrike">
                <a:solidFill>
                  <a:schemeClr val="dk1"/>
                </a:solidFill>
                <a:latin typeface="Arial"/>
              </a:rPr>
              <a:t>Parcours santé</a:t>
            </a:r>
            <a:endParaRPr b="0" lang="fr-FR" sz="2200" spc="-1" strike="noStrike">
              <a:solidFill>
                <a:schemeClr val="dk1"/>
              </a:solidFill>
              <a:latin typeface="Calibri"/>
            </a:endParaRPr>
          </a:p>
          <a:p>
            <a:pPr marL="343080" indent="-228600" defTabSz="914400">
              <a:lnSpc>
                <a:spcPct val="100000"/>
              </a:lnSpc>
              <a:spcBef>
                <a:spcPts val="439"/>
              </a:spcBef>
              <a:buClr>
                <a:srgbClr val="7a7a7a"/>
              </a:buClr>
              <a:buFont typeface="Arial"/>
              <a:buChar char="-"/>
              <a:tabLst>
                <a:tab algn="l" pos="0"/>
              </a:tabLst>
            </a:pPr>
            <a:r>
              <a:rPr b="0" lang="fr-FR" sz="2200" spc="-1" strike="noStrike">
                <a:solidFill>
                  <a:schemeClr val="dk1"/>
                </a:solidFill>
                <a:latin typeface="Arial"/>
              </a:rPr>
              <a:t>Parcours citoyen</a:t>
            </a:r>
            <a:endParaRPr b="0" lang="fr-FR" sz="2200" spc="-1" strike="noStrike">
              <a:solidFill>
                <a:schemeClr val="dk1"/>
              </a:solidFill>
              <a:latin typeface="Calibri"/>
            </a:endParaRPr>
          </a:p>
          <a:p>
            <a:pPr marL="343080" indent="-228600" defTabSz="914400">
              <a:lnSpc>
                <a:spcPct val="100000"/>
              </a:lnSpc>
              <a:spcBef>
                <a:spcPts val="439"/>
              </a:spcBef>
              <a:buClr>
                <a:srgbClr val="7a7a7a"/>
              </a:buClr>
              <a:buFont typeface="Arial"/>
              <a:buChar char="-"/>
              <a:tabLst>
                <a:tab algn="l" pos="0"/>
              </a:tabLst>
            </a:pPr>
            <a:r>
              <a:rPr b="0" lang="fr-FR" sz="2200" spc="-1" strike="noStrike">
                <a:solidFill>
                  <a:schemeClr val="dk1"/>
                </a:solidFill>
                <a:latin typeface="Arial"/>
              </a:rPr>
              <a:t>Parcours d’éducation artistique et culturelle</a:t>
            </a:r>
            <a:endParaRPr b="0" lang="fr-FR" sz="2200" spc="-1" strike="noStrike">
              <a:solidFill>
                <a:schemeClr val="dk1"/>
              </a:solidFill>
              <a:latin typeface="Calibri"/>
            </a:endParaRPr>
          </a:p>
          <a:p>
            <a:pPr marL="343080" indent="-228600" defTabSz="914400">
              <a:lnSpc>
                <a:spcPct val="100000"/>
              </a:lnSpc>
              <a:spcBef>
                <a:spcPts val="439"/>
              </a:spcBef>
              <a:buClr>
                <a:srgbClr val="7a7a7a"/>
              </a:buClr>
              <a:buFont typeface="Arial"/>
              <a:buChar char="-"/>
              <a:tabLst>
                <a:tab algn="l" pos="0"/>
              </a:tabLst>
            </a:pPr>
            <a:r>
              <a:rPr b="0" lang="fr-FR" sz="2200" spc="-1" strike="noStrike">
                <a:solidFill>
                  <a:schemeClr val="dk1"/>
                </a:solidFill>
                <a:latin typeface="Arial"/>
              </a:rPr>
              <a:t>Parcours avenir. </a:t>
            </a:r>
            <a:endParaRPr b="0" lang="fr-FR" sz="22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5" name="PlaceHolder 1"/>
          <p:cNvSpPr>
            <a:spLocks noGrp="1"/>
          </p:cNvSpPr>
          <p:nvPr>
            <p:ph type="title"/>
          </p:nvPr>
        </p:nvSpPr>
        <p:spPr>
          <a:xfrm>
            <a:off x="457200" y="274680"/>
            <a:ext cx="7619760" cy="1142640"/>
          </a:xfrm>
          <a:prstGeom prst="rect">
            <a:avLst/>
          </a:prstGeom>
          <a:noFill/>
          <a:ln w="0">
            <a:noFill/>
          </a:ln>
        </p:spPr>
        <p:txBody>
          <a:bodyPr anchor="ctr">
            <a:noAutofit/>
          </a:bodyPr>
          <a:p>
            <a:pPr indent="0" defTabSz="914400">
              <a:lnSpc>
                <a:spcPct val="100000"/>
              </a:lnSpc>
              <a:buNone/>
            </a:pPr>
            <a:r>
              <a:rPr b="0" lang="fr-FR" sz="4600" spc="-100" strike="noStrike">
                <a:solidFill>
                  <a:schemeClr val="dk2"/>
                </a:solidFill>
                <a:latin typeface="Cambria"/>
              </a:rPr>
              <a:t>Parcours santé. </a:t>
            </a:r>
            <a:endParaRPr b="0" lang="fr-FR" sz="4600" spc="-1" strike="noStrike">
              <a:solidFill>
                <a:schemeClr val="dk1"/>
              </a:solidFill>
              <a:latin typeface="Calibri"/>
            </a:endParaRPr>
          </a:p>
        </p:txBody>
      </p:sp>
      <p:sp>
        <p:nvSpPr>
          <p:cNvPr id="96" name="PlaceHolder 2"/>
          <p:cNvSpPr>
            <a:spLocks noGrp="1"/>
          </p:cNvSpPr>
          <p:nvPr>
            <p:ph/>
          </p:nvPr>
        </p:nvSpPr>
        <p:spPr>
          <a:xfrm>
            <a:off x="457200" y="1600200"/>
            <a:ext cx="7619760" cy="4800240"/>
          </a:xfrm>
          <a:prstGeom prst="rect">
            <a:avLst/>
          </a:prstGeom>
          <a:noFill/>
          <a:ln w="0">
            <a:noFill/>
          </a:ln>
        </p:spPr>
        <p:txBody>
          <a:bodyPr anchor="t">
            <a:normAutofit/>
          </a:bodyPr>
          <a:p>
            <a:pPr marL="114480" indent="0" defTabSz="914400">
              <a:lnSpc>
                <a:spcPct val="100000"/>
              </a:lnSpc>
              <a:spcBef>
                <a:spcPts val="360"/>
              </a:spcBef>
              <a:buNone/>
              <a:tabLst>
                <a:tab algn="l" pos="0"/>
              </a:tabLst>
            </a:pPr>
            <a:r>
              <a:rPr b="0" lang="fr-FR" sz="1800" spc="-1" strike="noStrike">
                <a:solidFill>
                  <a:schemeClr val="dk1"/>
                </a:solidFill>
                <a:latin typeface="Arial"/>
              </a:rPr>
              <a:t>Les élèves peuvent choisir de présenter les interventions relatives à la santé auxquelles ils ont pu assister tout au long du cycle 4. </a:t>
            </a:r>
            <a:endParaRPr b="0" lang="fr-FR" sz="1800" spc="-1" strike="noStrike">
              <a:solidFill>
                <a:schemeClr val="dk1"/>
              </a:solidFill>
              <a:latin typeface="Calibri"/>
            </a:endParaRPr>
          </a:p>
          <a:p>
            <a:pPr marL="114480" indent="0" defTabSz="914400">
              <a:lnSpc>
                <a:spcPct val="100000"/>
              </a:lnSpc>
              <a:spcBef>
                <a:spcPts val="360"/>
              </a:spcBef>
              <a:buNone/>
              <a:tabLst>
                <a:tab algn="l" pos="0"/>
              </a:tabLst>
            </a:pPr>
            <a:r>
              <a:rPr b="0" lang="fr-FR" sz="1800" spc="-1" strike="noStrike">
                <a:solidFill>
                  <a:schemeClr val="dk1"/>
                </a:solidFill>
                <a:latin typeface="Arial"/>
              </a:rPr>
              <a:t>Ils expliqueront ce que ces actions menées par les professeurs et/ou l’infirmière leur ont apporté. </a:t>
            </a:r>
            <a:endParaRPr b="0" lang="fr-FR" sz="1800" spc="-1" strike="noStrike">
              <a:solidFill>
                <a:schemeClr val="dk1"/>
              </a:solidFill>
              <a:latin typeface="Calibri"/>
            </a:endParaRPr>
          </a:p>
          <a:p>
            <a:pPr marL="114480" indent="0" defTabSz="914400">
              <a:lnSpc>
                <a:spcPct val="100000"/>
              </a:lnSpc>
              <a:spcBef>
                <a:spcPts val="360"/>
              </a:spcBef>
              <a:buNone/>
              <a:tabLst>
                <a:tab algn="l" pos="0"/>
              </a:tabLst>
            </a:pPr>
            <a:r>
              <a:rPr b="0" lang="fr-FR" sz="1800" spc="-1" strike="noStrike">
                <a:solidFill>
                  <a:schemeClr val="dk1"/>
                </a:solidFill>
                <a:latin typeface="Arial"/>
              </a:rPr>
              <a:t>Ils donneront un avis argumenté sur la pertinence de ces actions dans la formation d’un(e) collégien(ne). </a:t>
            </a:r>
            <a:endParaRPr b="0" lang="fr-FR" sz="1800" spc="-1" strike="noStrike">
              <a:solidFill>
                <a:schemeClr val="dk1"/>
              </a:solidFill>
              <a:latin typeface="Calibri"/>
            </a:endParaRPr>
          </a:p>
          <a:p>
            <a:pPr marL="114480" indent="0" defTabSz="914400">
              <a:lnSpc>
                <a:spcPct val="100000"/>
              </a:lnSpc>
              <a:spcBef>
                <a:spcPts val="439"/>
              </a:spcBef>
              <a:buNone/>
              <a:tabLst>
                <a:tab algn="l" pos="0"/>
              </a:tabLst>
            </a:pP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r>
              <a:rPr b="1" lang="fr-FR" sz="2200" spc="-1" strike="noStrike">
                <a:solidFill>
                  <a:srgbClr val="ff0000"/>
                </a:solidFill>
                <a:latin typeface="Arial"/>
              </a:rPr>
              <a:t>Sujet 1 : </a:t>
            </a:r>
            <a:r>
              <a:rPr b="1" lang="fr-FR" sz="1800" spc="-1" strike="noStrike">
                <a:solidFill>
                  <a:srgbClr val="ff0000"/>
                </a:solidFill>
                <a:latin typeface="Arial"/>
                <a:ea typeface="NSimSun"/>
              </a:rPr>
              <a:t>L’importance d’une éducation à la santé.</a:t>
            </a:r>
            <a:endParaRPr b="0" lang="fr-FR" sz="1800" spc="-1" strike="noStrike">
              <a:solidFill>
                <a:schemeClr val="dk1"/>
              </a:solidFill>
              <a:latin typeface="Calibri"/>
            </a:endParaRPr>
          </a:p>
          <a:p>
            <a:pPr indent="0" algn="just" defTabSz="914400">
              <a:lnSpc>
                <a:spcPct val="115000"/>
              </a:lnSpc>
              <a:spcBef>
                <a:spcPts val="360"/>
              </a:spcBef>
              <a:spcAft>
                <a:spcPts val="1001"/>
              </a:spcAft>
              <a:buNone/>
              <a:tabLst>
                <a:tab algn="l" pos="0"/>
              </a:tabLst>
            </a:pPr>
            <a:r>
              <a:rPr b="0" lang="fr-FR" sz="1800" spc="-1" strike="noStrike">
                <a:solidFill>
                  <a:schemeClr val="dk1"/>
                </a:solidFill>
                <a:latin typeface="Arial"/>
                <a:ea typeface="Calibri"/>
              </a:rPr>
              <a:t>	</a:t>
            </a:r>
            <a:r>
              <a:rPr b="0" lang="fr-FR" sz="1800" spc="-1" strike="noStrike">
                <a:solidFill>
                  <a:schemeClr val="dk1"/>
                </a:solidFill>
                <a:latin typeface="Arial"/>
                <a:ea typeface="Calibri"/>
              </a:rPr>
              <a:t>→ </a:t>
            </a:r>
            <a:r>
              <a:rPr b="0" lang="fr-FR" sz="1800" spc="-1" strike="noStrike">
                <a:solidFill>
                  <a:schemeClr val="dk1"/>
                </a:solidFill>
                <a:latin typeface="Arial"/>
                <a:ea typeface="Calibri"/>
              </a:rPr>
              <a:t>Prévention des risques de conduite addictive</a:t>
            </a:r>
            <a:endParaRPr b="0" lang="fr-FR" sz="1800" spc="-1" strike="noStrike">
              <a:solidFill>
                <a:schemeClr val="dk1"/>
              </a:solidFill>
              <a:latin typeface="Calibri"/>
            </a:endParaRPr>
          </a:p>
          <a:p>
            <a:pPr indent="0" algn="just" defTabSz="914400">
              <a:lnSpc>
                <a:spcPct val="115000"/>
              </a:lnSpc>
              <a:spcBef>
                <a:spcPts val="360"/>
              </a:spcBef>
              <a:spcAft>
                <a:spcPts val="1001"/>
              </a:spcAft>
              <a:buNone/>
              <a:tabLst>
                <a:tab algn="l" pos="0"/>
              </a:tabLst>
            </a:pPr>
            <a:r>
              <a:rPr b="0" lang="fr-FR" sz="1800" spc="-1" strike="noStrike">
                <a:solidFill>
                  <a:schemeClr val="dk1"/>
                </a:solidFill>
                <a:latin typeface="Arial"/>
                <a:ea typeface="Calibri"/>
              </a:rPr>
              <a:t>	</a:t>
            </a:r>
            <a:r>
              <a:rPr b="0" lang="fr-FR" sz="1800" spc="-1" strike="noStrike">
                <a:solidFill>
                  <a:schemeClr val="dk1"/>
                </a:solidFill>
                <a:latin typeface="Arial"/>
                <a:ea typeface="Calibri"/>
              </a:rPr>
              <a:t>→ </a:t>
            </a:r>
            <a:r>
              <a:rPr b="0" lang="fr-FR" sz="1800" spc="-1" strike="noStrike">
                <a:solidFill>
                  <a:schemeClr val="dk1"/>
                </a:solidFill>
                <a:latin typeface="Arial"/>
                <a:ea typeface="Calibri"/>
              </a:rPr>
              <a:t>Éducation à la vie affective et sexuelle</a:t>
            </a:r>
            <a:endParaRPr b="0" lang="fr-FR" sz="1800" spc="-1" strike="noStrike">
              <a:solidFill>
                <a:schemeClr val="dk1"/>
              </a:solidFill>
              <a:latin typeface="Calibri"/>
            </a:endParaRPr>
          </a:p>
          <a:p>
            <a:pPr indent="0" algn="just" defTabSz="914400">
              <a:lnSpc>
                <a:spcPct val="115000"/>
              </a:lnSpc>
              <a:spcBef>
                <a:spcPts val="360"/>
              </a:spcBef>
              <a:spcAft>
                <a:spcPts val="1001"/>
              </a:spcAft>
              <a:buNone/>
              <a:tabLst>
                <a:tab algn="l" pos="0"/>
              </a:tabLst>
            </a:pPr>
            <a:r>
              <a:rPr b="0" lang="fr-FR" sz="1800" spc="-1" strike="noStrike">
                <a:solidFill>
                  <a:schemeClr val="dk1"/>
                </a:solidFill>
                <a:latin typeface="Arial"/>
                <a:ea typeface="NSimSun"/>
              </a:rPr>
              <a:t>	</a:t>
            </a:r>
            <a:r>
              <a:rPr b="0" lang="fr-FR" sz="1800" spc="-1" strike="noStrike">
                <a:solidFill>
                  <a:schemeClr val="dk1"/>
                </a:solidFill>
                <a:latin typeface="Arial"/>
                <a:ea typeface="NSimSun"/>
              </a:rPr>
              <a:t>→</a:t>
            </a:r>
            <a:r>
              <a:rPr b="0" lang="fr-FR" sz="1800" spc="-1" strike="noStrike">
                <a:solidFill>
                  <a:schemeClr val="dk1"/>
                </a:solidFill>
                <a:latin typeface="Arial"/>
                <a:ea typeface="NSimSun"/>
              </a:rPr>
              <a:t>Tous les cours et autres ateliers/ projets/ actions/ sorties pédagogiques en lien avec le thème de la santé.</a:t>
            </a:r>
            <a:endParaRPr b="0" lang="fr-FR" sz="1800" spc="-1" strike="noStrike">
              <a:solidFill>
                <a:schemeClr val="dk1"/>
              </a:solidFill>
              <a:latin typeface="Calibri"/>
            </a:endParaRPr>
          </a:p>
          <a:p>
            <a:pPr marL="114480" indent="0" defTabSz="914400">
              <a:lnSpc>
                <a:spcPct val="100000"/>
              </a:lnSpc>
              <a:spcBef>
                <a:spcPts val="439"/>
              </a:spcBef>
              <a:buNone/>
              <a:tabLst>
                <a:tab algn="l" pos="0"/>
              </a:tabLst>
            </a:pP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endParaRPr b="0" lang="fr-FR" sz="22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 name="PlaceHolder 1"/>
          <p:cNvSpPr>
            <a:spLocks noGrp="1"/>
          </p:cNvSpPr>
          <p:nvPr>
            <p:ph type="title"/>
          </p:nvPr>
        </p:nvSpPr>
        <p:spPr>
          <a:xfrm>
            <a:off x="457200" y="274680"/>
            <a:ext cx="7619760" cy="1142640"/>
          </a:xfrm>
          <a:prstGeom prst="rect">
            <a:avLst/>
          </a:prstGeom>
          <a:noFill/>
          <a:ln w="0">
            <a:noFill/>
          </a:ln>
        </p:spPr>
        <p:txBody>
          <a:bodyPr anchor="ctr">
            <a:noAutofit/>
          </a:bodyPr>
          <a:p>
            <a:pPr indent="0" defTabSz="914400">
              <a:lnSpc>
                <a:spcPct val="100000"/>
              </a:lnSpc>
              <a:buNone/>
            </a:pPr>
            <a:r>
              <a:rPr b="0" lang="fr-FR" sz="4600" spc="-100" strike="noStrike">
                <a:solidFill>
                  <a:schemeClr val="dk2"/>
                </a:solidFill>
                <a:latin typeface="Cambria"/>
              </a:rPr>
              <a:t>Parcours citoyen.</a:t>
            </a:r>
            <a:endParaRPr b="0" lang="fr-FR" sz="4600" spc="-1" strike="noStrike">
              <a:solidFill>
                <a:schemeClr val="dk1"/>
              </a:solidFill>
              <a:latin typeface="Calibri"/>
            </a:endParaRPr>
          </a:p>
        </p:txBody>
      </p:sp>
      <p:sp>
        <p:nvSpPr>
          <p:cNvPr id="98" name="PlaceHolder 2"/>
          <p:cNvSpPr>
            <a:spLocks noGrp="1"/>
          </p:cNvSpPr>
          <p:nvPr>
            <p:ph/>
          </p:nvPr>
        </p:nvSpPr>
        <p:spPr>
          <a:xfrm>
            <a:off x="457200" y="1277640"/>
            <a:ext cx="7619760" cy="5013360"/>
          </a:xfrm>
          <a:prstGeom prst="rect">
            <a:avLst/>
          </a:prstGeom>
          <a:noFill/>
          <a:ln w="0">
            <a:noFill/>
          </a:ln>
        </p:spPr>
        <p:txBody>
          <a:bodyPr anchor="t">
            <a:normAutofit fontScale="13638"/>
          </a:bodyPr>
          <a:p>
            <a:pPr marL="114480" indent="0" algn="just" defTabSz="914400">
              <a:lnSpc>
                <a:spcPct val="100000"/>
              </a:lnSpc>
              <a:spcBef>
                <a:spcPts val="1440"/>
              </a:spcBef>
              <a:buNone/>
              <a:tabLst>
                <a:tab algn="l" pos="0"/>
              </a:tabLst>
            </a:pPr>
            <a:r>
              <a:rPr b="0" lang="fr-FR" sz="7200" spc="-1" strike="noStrike">
                <a:solidFill>
                  <a:schemeClr val="dk1"/>
                </a:solidFill>
                <a:latin typeface="Arial"/>
              </a:rPr>
              <a:t>Dans le cadre du parcours citoyen, les élèves peuvent faire le choix de </a:t>
            </a:r>
            <a:endParaRPr b="0" lang="fr-FR" sz="7200" spc="-1" strike="noStrike">
              <a:solidFill>
                <a:schemeClr val="dk1"/>
              </a:solidFill>
              <a:latin typeface="Calibri"/>
            </a:endParaRPr>
          </a:p>
          <a:p>
            <a:pPr marL="114480" indent="0" algn="just" defTabSz="914400">
              <a:lnSpc>
                <a:spcPct val="100000"/>
              </a:lnSpc>
              <a:spcBef>
                <a:spcPts val="1440"/>
              </a:spcBef>
              <a:buNone/>
              <a:tabLst>
                <a:tab algn="l" pos="0"/>
              </a:tabLst>
            </a:pPr>
            <a:r>
              <a:rPr b="0" lang="fr-FR" sz="7200" spc="-1" strike="noStrike">
                <a:solidFill>
                  <a:schemeClr val="dk1"/>
                </a:solidFill>
                <a:latin typeface="Arial"/>
              </a:rPr>
              <a:t>développer leur soutenance autour des thèmes suivants : </a:t>
            </a:r>
            <a:endParaRPr b="0" lang="fr-FR" sz="7200" spc="-1" strike="noStrike">
              <a:solidFill>
                <a:schemeClr val="dk1"/>
              </a:solidFill>
              <a:latin typeface="Calibri"/>
            </a:endParaRPr>
          </a:p>
          <a:p>
            <a:pPr marL="114480" indent="0" algn="just" defTabSz="914400">
              <a:lnSpc>
                <a:spcPct val="100000"/>
              </a:lnSpc>
              <a:spcBef>
                <a:spcPts val="799"/>
              </a:spcBef>
              <a:buNone/>
              <a:tabLst>
                <a:tab algn="l" pos="0"/>
              </a:tabLst>
            </a:pPr>
            <a:endParaRPr b="0" lang="fr-FR" sz="4000" spc="-1" strike="noStrike">
              <a:solidFill>
                <a:schemeClr val="dk1"/>
              </a:solidFill>
              <a:latin typeface="Calibri"/>
            </a:endParaRPr>
          </a:p>
          <a:p>
            <a:pPr marL="114480" indent="0" algn="just" defTabSz="914400">
              <a:lnSpc>
                <a:spcPct val="100000"/>
              </a:lnSpc>
              <a:spcBef>
                <a:spcPts val="799"/>
              </a:spcBef>
              <a:buNone/>
              <a:tabLst>
                <a:tab algn="l" pos="0"/>
              </a:tabLst>
            </a:pPr>
            <a:endParaRPr b="0" lang="fr-FR" sz="4000" spc="-1" strike="noStrike">
              <a:solidFill>
                <a:schemeClr val="dk1"/>
              </a:solidFill>
              <a:latin typeface="Calibri"/>
            </a:endParaRPr>
          </a:p>
          <a:p>
            <a:pPr marL="114480" indent="0" algn="just" defTabSz="914400">
              <a:lnSpc>
                <a:spcPct val="100000"/>
              </a:lnSpc>
              <a:spcBef>
                <a:spcPts val="1760"/>
              </a:spcBef>
              <a:buNone/>
              <a:tabLst>
                <a:tab algn="l" pos="0"/>
              </a:tabLst>
            </a:pPr>
            <a:r>
              <a:rPr b="1" lang="fr-FR" sz="8800" spc="-1" strike="noStrike">
                <a:solidFill>
                  <a:srgbClr val="ff0000"/>
                </a:solidFill>
                <a:latin typeface="Arial"/>
              </a:rPr>
              <a:t>Sujet 1 : </a:t>
            </a:r>
            <a:r>
              <a:rPr b="1" lang="fr-FR" sz="7200" spc="-1" strike="noStrike">
                <a:solidFill>
                  <a:srgbClr val="ff0000"/>
                </a:solidFill>
                <a:latin typeface="Arial"/>
              </a:rPr>
              <a:t>Déconstruire les préjugés, éviter les violences et discriminations. </a:t>
            </a:r>
            <a:endParaRPr b="0" lang="fr-FR" sz="7200" spc="-1" strike="noStrike">
              <a:solidFill>
                <a:schemeClr val="dk1"/>
              </a:solidFill>
              <a:latin typeface="Calibri"/>
            </a:endParaRPr>
          </a:p>
          <a:p>
            <a:pPr marL="114480" indent="0" algn="just" defTabSz="914400">
              <a:lnSpc>
                <a:spcPct val="100000"/>
              </a:lnSpc>
              <a:spcBef>
                <a:spcPts val="1760"/>
              </a:spcBef>
              <a:buNone/>
              <a:tabLst>
                <a:tab algn="l" pos="0"/>
              </a:tabLst>
            </a:pPr>
            <a:r>
              <a:rPr b="1" lang="fr-FR" sz="8800" spc="-1" strike="noStrike">
                <a:solidFill>
                  <a:srgbClr val="ff0000"/>
                </a:solidFill>
                <a:latin typeface="Arial"/>
              </a:rPr>
              <a:t>Sujet 2 </a:t>
            </a:r>
            <a:r>
              <a:rPr b="1" lang="fr-FR" sz="7200" spc="-1" strike="noStrike">
                <a:solidFill>
                  <a:srgbClr val="ff0000"/>
                </a:solidFill>
                <a:latin typeface="Arial"/>
              </a:rPr>
              <a:t>: La solidarité </a:t>
            </a:r>
            <a:endParaRPr b="0" lang="fr-FR" sz="7200" spc="-1" strike="noStrike">
              <a:solidFill>
                <a:schemeClr val="dk1"/>
              </a:solidFill>
              <a:latin typeface="Calibri"/>
            </a:endParaRPr>
          </a:p>
          <a:p>
            <a:pPr marL="114480" indent="0" algn="just" defTabSz="914400">
              <a:lnSpc>
                <a:spcPct val="100000"/>
              </a:lnSpc>
              <a:spcBef>
                <a:spcPts val="1760"/>
              </a:spcBef>
              <a:buNone/>
              <a:tabLst>
                <a:tab algn="l" pos="0"/>
              </a:tabLst>
            </a:pPr>
            <a:r>
              <a:rPr b="1" lang="fr-FR" sz="8800" spc="-1" strike="noStrike">
                <a:solidFill>
                  <a:srgbClr val="ff0000"/>
                </a:solidFill>
                <a:latin typeface="Arial"/>
              </a:rPr>
              <a:t>Sujet 3 : </a:t>
            </a:r>
            <a:r>
              <a:rPr b="1" lang="fr-FR" sz="7200" spc="-1" strike="noStrike">
                <a:solidFill>
                  <a:srgbClr val="ff0000"/>
                </a:solidFill>
                <a:latin typeface="Arial"/>
              </a:rPr>
              <a:t>Eco-citoyenneté. </a:t>
            </a:r>
            <a:endParaRPr b="0" lang="fr-FR" sz="7200" spc="-1" strike="noStrike">
              <a:solidFill>
                <a:schemeClr val="dk1"/>
              </a:solidFill>
              <a:latin typeface="Calibri"/>
            </a:endParaRPr>
          </a:p>
          <a:p>
            <a:pPr marL="114480" indent="0" algn="just" defTabSz="914400">
              <a:lnSpc>
                <a:spcPct val="100000"/>
              </a:lnSpc>
              <a:spcBef>
                <a:spcPts val="1760"/>
              </a:spcBef>
              <a:buNone/>
              <a:tabLst>
                <a:tab algn="l" pos="0"/>
              </a:tabLst>
            </a:pPr>
            <a:r>
              <a:rPr b="1" lang="fr-FR" sz="8800" spc="-1" strike="noStrike">
                <a:solidFill>
                  <a:srgbClr val="ff0000"/>
                </a:solidFill>
                <a:latin typeface="Arial"/>
              </a:rPr>
              <a:t>Sujet 4 : </a:t>
            </a:r>
            <a:r>
              <a:rPr b="1" lang="fr-FR" sz="7200" spc="-1" strike="noStrike">
                <a:solidFill>
                  <a:srgbClr val="ff0000"/>
                </a:solidFill>
                <a:latin typeface="Arial"/>
              </a:rPr>
              <a:t>Expérience de citoyenneté. </a:t>
            </a:r>
            <a:endParaRPr b="0" lang="fr-FR" sz="7200" spc="-1" strike="noStrike">
              <a:solidFill>
                <a:schemeClr val="dk1"/>
              </a:solidFill>
              <a:latin typeface="Calibri"/>
            </a:endParaRPr>
          </a:p>
          <a:p>
            <a:pPr marL="114480" indent="0" algn="just" defTabSz="914400">
              <a:lnSpc>
                <a:spcPct val="100000"/>
              </a:lnSpc>
              <a:spcBef>
                <a:spcPts val="1100"/>
              </a:spcBef>
              <a:buNone/>
              <a:tabLst>
                <a:tab algn="l" pos="0"/>
              </a:tabLst>
            </a:pPr>
            <a:endParaRPr b="0" lang="fr-FR" sz="5500" spc="-1" strike="noStrike">
              <a:solidFill>
                <a:schemeClr val="dk1"/>
              </a:solidFill>
              <a:latin typeface="Calibri"/>
            </a:endParaRPr>
          </a:p>
          <a:p>
            <a:pPr marL="114480" indent="0" algn="just" defTabSz="914400">
              <a:lnSpc>
                <a:spcPct val="100000"/>
              </a:lnSpc>
              <a:spcBef>
                <a:spcPts val="1440"/>
              </a:spcBef>
              <a:buNone/>
              <a:tabLst>
                <a:tab algn="l" pos="0"/>
              </a:tabLst>
            </a:pPr>
            <a:r>
              <a:rPr b="0" i="1" lang="fr-FR" sz="5500" spc="-1" strike="noStrike">
                <a:solidFill>
                  <a:schemeClr val="dk1"/>
                </a:solidFill>
                <a:latin typeface="Arial"/>
              </a:rPr>
              <a:t>(</a:t>
            </a:r>
            <a:r>
              <a:rPr b="0" i="1" lang="fr-FR" sz="7200" spc="-1" strike="noStrike">
                <a:solidFill>
                  <a:schemeClr val="dk1"/>
                </a:solidFill>
                <a:latin typeface="Arial"/>
              </a:rPr>
              <a:t>Les élèves qui choisissent de présenter l</a:t>
            </a:r>
            <a:r>
              <a:rPr b="1" i="1" lang="fr-FR" sz="7200" spc="-1" strike="noStrike">
                <a:solidFill>
                  <a:schemeClr val="dk1"/>
                </a:solidFill>
                <a:latin typeface="Arial"/>
              </a:rPr>
              <a:t>une réflexion poussée sur leurs missions et leur rôle, être suffisamment investi et acteur au sein du collège l</a:t>
            </a:r>
            <a:r>
              <a:rPr b="0" i="1" lang="fr-FR" sz="7200" spc="-1" strike="noStrike">
                <a:solidFill>
                  <a:schemeClr val="dk1"/>
                </a:solidFill>
                <a:latin typeface="Arial"/>
              </a:rPr>
              <a:t>eur fonction de délégué devront avoir mené pour montrer comment leurs propositions, actions et interventions les ont amené à réfléchir à la notion de citoyenneté dans la collectivité.) </a:t>
            </a:r>
            <a:endParaRPr b="0" lang="fr-FR" sz="7200" spc="-1" strike="noStrike">
              <a:solidFill>
                <a:schemeClr val="dk1"/>
              </a:solidFill>
              <a:latin typeface="Calibri"/>
            </a:endParaRPr>
          </a:p>
          <a:p>
            <a:pPr marL="114480" indent="0" algn="just" defTabSz="914400">
              <a:lnSpc>
                <a:spcPct val="100000"/>
              </a:lnSpc>
              <a:spcBef>
                <a:spcPts val="1760"/>
              </a:spcBef>
              <a:buNone/>
              <a:tabLst>
                <a:tab algn="l" pos="0"/>
              </a:tabLst>
            </a:pPr>
            <a:endParaRPr b="0" lang="fr-FR" sz="8800" spc="-1" strike="noStrike">
              <a:solidFill>
                <a:schemeClr val="dk1"/>
              </a:solidFill>
              <a:latin typeface="Calibri"/>
            </a:endParaRPr>
          </a:p>
          <a:p>
            <a:pPr marL="114480" indent="0" algn="just" defTabSz="914400">
              <a:lnSpc>
                <a:spcPct val="100000"/>
              </a:lnSpc>
              <a:spcBef>
                <a:spcPts val="1760"/>
              </a:spcBef>
              <a:buNone/>
              <a:tabLst>
                <a:tab algn="l" pos="0"/>
              </a:tabLst>
            </a:pPr>
            <a:r>
              <a:rPr b="1" lang="fr-FR" sz="8800" spc="-1" strike="noStrike">
                <a:solidFill>
                  <a:srgbClr val="ff0000"/>
                </a:solidFill>
                <a:latin typeface="Arial"/>
              </a:rPr>
              <a:t>Sujet 5 </a:t>
            </a:r>
            <a:r>
              <a:rPr b="1" lang="fr-FR" sz="7200" spc="-1" strike="noStrike">
                <a:solidFill>
                  <a:srgbClr val="ff0000"/>
                </a:solidFill>
                <a:latin typeface="Arial"/>
              </a:rPr>
              <a:t>: Histoire et mémoire</a:t>
            </a:r>
            <a:endParaRPr b="0" lang="fr-FR" sz="7200" spc="-1" strike="noStrike">
              <a:solidFill>
                <a:schemeClr val="dk1"/>
              </a:solidFill>
              <a:latin typeface="Calibri"/>
            </a:endParaRPr>
          </a:p>
          <a:p>
            <a:pPr marL="114480" indent="0" defTabSz="914400">
              <a:lnSpc>
                <a:spcPct val="100000"/>
              </a:lnSpc>
              <a:spcBef>
                <a:spcPts val="1120"/>
              </a:spcBef>
              <a:buNone/>
              <a:tabLst>
                <a:tab algn="l" pos="0"/>
              </a:tabLst>
            </a:pPr>
            <a:r>
              <a:rPr b="1" lang="is-IS" sz="5600" spc="-1" strike="noStrike">
                <a:solidFill>
                  <a:schemeClr val="dk1"/>
                </a:solidFill>
                <a:latin typeface="Calibri"/>
              </a:rPr>
              <a:t> </a:t>
            </a:r>
            <a:endParaRPr b="0" lang="fr-FR" sz="5600" spc="-1" strike="noStrike">
              <a:solidFill>
                <a:schemeClr val="dk1"/>
              </a:solidFill>
              <a:latin typeface="Calibri"/>
            </a:endParaRPr>
          </a:p>
          <a:p>
            <a:pPr marL="114480" indent="0" defTabSz="914400">
              <a:lnSpc>
                <a:spcPct val="100000"/>
              </a:lnSpc>
              <a:spcBef>
                <a:spcPts val="1120"/>
              </a:spcBef>
              <a:buNone/>
              <a:tabLst>
                <a:tab algn="l" pos="0"/>
              </a:tabLst>
            </a:pPr>
            <a:endParaRPr b="0" lang="fr-FR" sz="5600" spc="-1" strike="noStrike">
              <a:solidFill>
                <a:schemeClr val="dk1"/>
              </a:solidFill>
              <a:latin typeface="Calibri"/>
            </a:endParaRPr>
          </a:p>
          <a:p>
            <a:pPr indent="0" defTabSz="914400">
              <a:lnSpc>
                <a:spcPct val="100000"/>
              </a:lnSpc>
              <a:spcBef>
                <a:spcPts val="439"/>
              </a:spcBef>
              <a:buNone/>
              <a:tabLst>
                <a:tab algn="l" pos="0"/>
              </a:tabLst>
            </a:pP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r>
              <a:rPr b="1" lang="is-IS" sz="2200" spc="-1" strike="noStrike">
                <a:solidFill>
                  <a:schemeClr val="dk1"/>
                </a:solidFill>
                <a:latin typeface="Calibri"/>
              </a:rPr>
              <a:t> </a:t>
            </a:r>
            <a:endParaRPr b="0" lang="fr-FR" sz="2200" spc="-1" strike="noStrike">
              <a:solidFill>
                <a:schemeClr val="dk1"/>
              </a:solidFill>
              <a:latin typeface="Calibri"/>
            </a:endParaRPr>
          </a:p>
          <a:p>
            <a:pPr indent="0" defTabSz="914400">
              <a:lnSpc>
                <a:spcPct val="100000"/>
              </a:lnSpc>
              <a:spcBef>
                <a:spcPts val="439"/>
              </a:spcBef>
              <a:buNone/>
              <a:tabLst>
                <a:tab algn="l" pos="0"/>
              </a:tabLst>
            </a:pPr>
            <a:endParaRPr b="0" lang="fr-FR" sz="22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 name="PlaceHolder 1"/>
          <p:cNvSpPr>
            <a:spLocks noGrp="1"/>
          </p:cNvSpPr>
          <p:nvPr>
            <p:ph type="title"/>
          </p:nvPr>
        </p:nvSpPr>
        <p:spPr>
          <a:xfrm>
            <a:off x="286200" y="274680"/>
            <a:ext cx="7979760" cy="1142640"/>
          </a:xfrm>
          <a:prstGeom prst="rect">
            <a:avLst/>
          </a:prstGeom>
          <a:noFill/>
          <a:ln w="0">
            <a:noFill/>
          </a:ln>
        </p:spPr>
        <p:txBody>
          <a:bodyPr anchor="ctr">
            <a:noAutofit/>
          </a:bodyPr>
          <a:p>
            <a:pPr indent="0" defTabSz="914400">
              <a:lnSpc>
                <a:spcPct val="100000"/>
              </a:lnSpc>
              <a:buNone/>
            </a:pPr>
            <a:r>
              <a:rPr b="0" lang="fr-FR" sz="4600" spc="-100" strike="noStrike">
                <a:solidFill>
                  <a:schemeClr val="dk2"/>
                </a:solidFill>
                <a:latin typeface="Cambria"/>
              </a:rPr>
              <a:t>Parcours d’ éducation artistique et culturelle. </a:t>
            </a:r>
            <a:endParaRPr b="0" lang="fr-FR" sz="4600" spc="-1" strike="noStrike">
              <a:solidFill>
                <a:schemeClr val="dk1"/>
              </a:solidFill>
              <a:latin typeface="Calibri"/>
            </a:endParaRPr>
          </a:p>
        </p:txBody>
      </p:sp>
      <p:sp>
        <p:nvSpPr>
          <p:cNvPr id="100" name="PlaceHolder 2"/>
          <p:cNvSpPr>
            <a:spLocks noGrp="1"/>
          </p:cNvSpPr>
          <p:nvPr>
            <p:ph/>
          </p:nvPr>
        </p:nvSpPr>
        <p:spPr>
          <a:xfrm>
            <a:off x="457200" y="1600200"/>
            <a:ext cx="7619760" cy="4358520"/>
          </a:xfrm>
          <a:prstGeom prst="rect">
            <a:avLst/>
          </a:prstGeom>
          <a:noFill/>
          <a:ln w="0">
            <a:noFill/>
          </a:ln>
        </p:spPr>
        <p:txBody>
          <a:bodyPr anchor="t">
            <a:normAutofit/>
          </a:bodyPr>
          <a:p>
            <a:pPr marL="114480" indent="0" defTabSz="914400">
              <a:lnSpc>
                <a:spcPct val="100000"/>
              </a:lnSpc>
              <a:spcBef>
                <a:spcPts val="439"/>
              </a:spcBef>
              <a:buNone/>
              <a:tabLst>
                <a:tab algn="l" pos="0"/>
              </a:tabLst>
            </a:pPr>
            <a:r>
              <a:rPr b="0" lang="fr-FR" sz="2200" spc="-1" strike="noStrike">
                <a:solidFill>
                  <a:schemeClr val="dk1"/>
                </a:solidFill>
                <a:latin typeface="Calibri"/>
              </a:rPr>
              <a:t>	</a:t>
            </a:r>
            <a:r>
              <a:rPr b="0" lang="fr-FR" sz="1800" spc="-1" strike="noStrike">
                <a:solidFill>
                  <a:schemeClr val="dk1"/>
                </a:solidFill>
                <a:latin typeface="Arial"/>
              </a:rPr>
              <a:t>Le PEAC vise à construire une culture personnelle et collective tout au long des années de formation. On entend par « culture » toutes les formes de cultures : artistique, musicale, littéraire, historique, scientifique …</a:t>
            </a:r>
            <a:endParaRPr b="0" lang="fr-FR" sz="1800" spc="-1" strike="noStrike">
              <a:solidFill>
                <a:schemeClr val="dk1"/>
              </a:solidFill>
              <a:latin typeface="Calibri"/>
            </a:endParaRPr>
          </a:p>
          <a:p>
            <a:pPr marL="114480" indent="0" defTabSz="914400">
              <a:lnSpc>
                <a:spcPct val="100000"/>
              </a:lnSpc>
              <a:spcBef>
                <a:spcPts val="439"/>
              </a:spcBef>
              <a:buNone/>
              <a:tabLst>
                <a:tab algn="l" pos="0"/>
              </a:tabLst>
            </a:pP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r>
              <a:rPr b="1" lang="fr-FR" sz="2200" spc="-1" strike="noStrike">
                <a:solidFill>
                  <a:srgbClr val="ff0000"/>
                </a:solidFill>
                <a:latin typeface="Arial"/>
              </a:rPr>
              <a:t>Sujet 1 : </a:t>
            </a:r>
            <a:r>
              <a:rPr b="1" lang="fr-FR" sz="1800" spc="-1" strike="noStrike">
                <a:solidFill>
                  <a:srgbClr val="ff0000"/>
                </a:solidFill>
                <a:latin typeface="Arial"/>
              </a:rPr>
              <a:t>L’importance d’une formation à la culture et aux arts </a:t>
            </a:r>
            <a:endParaRPr b="0" lang="fr-FR" sz="1800" spc="-1" strike="noStrike">
              <a:solidFill>
                <a:schemeClr val="dk1"/>
              </a:solidFill>
              <a:latin typeface="Calibri"/>
            </a:endParaRPr>
          </a:p>
          <a:p>
            <a:pPr marL="114480" indent="0" defTabSz="914400">
              <a:lnSpc>
                <a:spcPct val="100000"/>
              </a:lnSpc>
              <a:spcBef>
                <a:spcPts val="360"/>
              </a:spcBef>
              <a:buNone/>
              <a:tabLst>
                <a:tab algn="l" pos="0"/>
              </a:tabLst>
            </a:pPr>
            <a:r>
              <a:rPr b="0" i="1" lang="fr-FR" sz="1800" spc="-1" strike="noStrike">
                <a:solidFill>
                  <a:schemeClr val="dk1"/>
                </a:solidFill>
                <a:latin typeface="Arial"/>
              </a:rPr>
              <a:t>Les élèves qui choisissent ce thème se seront investis et auront réfléchi à ce que les projets proposés par les équipes leur auront apporté au cours de leur scolarité au collège. </a:t>
            </a:r>
            <a:endParaRPr b="0" lang="fr-FR" sz="1800" spc="-1" strike="noStrike">
              <a:solidFill>
                <a:schemeClr val="dk1"/>
              </a:solidFill>
              <a:latin typeface="Calibri"/>
            </a:endParaRPr>
          </a:p>
          <a:p>
            <a:pPr marL="114480" indent="0" defTabSz="914400">
              <a:lnSpc>
                <a:spcPct val="100000"/>
              </a:lnSpc>
              <a:spcBef>
                <a:spcPts val="360"/>
              </a:spcBef>
              <a:buNone/>
              <a:tabLst>
                <a:tab algn="l" pos="0"/>
              </a:tabLst>
            </a:pPr>
            <a:endParaRPr b="0" lang="fr-FR" sz="1800" spc="-1" strike="noStrike">
              <a:solidFill>
                <a:schemeClr val="dk1"/>
              </a:solidFill>
              <a:latin typeface="Calibri"/>
            </a:endParaRPr>
          </a:p>
          <a:p>
            <a:pPr marL="114480" indent="0" defTabSz="914400">
              <a:lnSpc>
                <a:spcPct val="100000"/>
              </a:lnSpc>
              <a:spcBef>
                <a:spcPts val="439"/>
              </a:spcBef>
              <a:buNone/>
              <a:tabLst>
                <a:tab algn="l" pos="0"/>
              </a:tabLst>
            </a:pPr>
            <a:r>
              <a:rPr b="1" lang="fr-FR" sz="2200" spc="-1" strike="noStrike">
                <a:solidFill>
                  <a:srgbClr val="ff0000"/>
                </a:solidFill>
                <a:latin typeface="Arial"/>
              </a:rPr>
              <a:t>Sujet 2 : </a:t>
            </a:r>
            <a:r>
              <a:rPr b="1" lang="fr-FR" sz="1800" spc="-1" strike="noStrike">
                <a:solidFill>
                  <a:srgbClr val="ff0000"/>
                </a:solidFill>
                <a:latin typeface="Arial"/>
              </a:rPr>
              <a:t>Arts et engagement</a:t>
            </a:r>
            <a:endParaRPr b="0" lang="fr-FR" sz="18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1" name="PlaceHolder 1"/>
          <p:cNvSpPr>
            <a:spLocks noGrp="1"/>
          </p:cNvSpPr>
          <p:nvPr>
            <p:ph type="title"/>
          </p:nvPr>
        </p:nvSpPr>
        <p:spPr>
          <a:xfrm>
            <a:off x="457200" y="274680"/>
            <a:ext cx="7619760" cy="1142640"/>
          </a:xfrm>
          <a:prstGeom prst="rect">
            <a:avLst/>
          </a:prstGeom>
          <a:noFill/>
          <a:ln w="0">
            <a:noFill/>
          </a:ln>
        </p:spPr>
        <p:txBody>
          <a:bodyPr anchor="ctr">
            <a:noAutofit/>
          </a:bodyPr>
          <a:p>
            <a:pPr indent="0" defTabSz="914400">
              <a:lnSpc>
                <a:spcPct val="100000"/>
              </a:lnSpc>
              <a:buNone/>
            </a:pPr>
            <a:r>
              <a:rPr b="0" lang="fr-FR" sz="4600" spc="-100" strike="noStrike">
                <a:solidFill>
                  <a:schemeClr val="dk2"/>
                </a:solidFill>
                <a:latin typeface="Cambria"/>
              </a:rPr>
              <a:t>Parcours avenir</a:t>
            </a:r>
            <a:endParaRPr b="0" lang="fr-FR" sz="4600" spc="-1" strike="noStrike">
              <a:solidFill>
                <a:schemeClr val="dk1"/>
              </a:solidFill>
              <a:latin typeface="Calibri"/>
            </a:endParaRPr>
          </a:p>
        </p:txBody>
      </p:sp>
      <p:sp>
        <p:nvSpPr>
          <p:cNvPr id="102" name="PlaceHolder 2"/>
          <p:cNvSpPr>
            <a:spLocks noGrp="1"/>
          </p:cNvSpPr>
          <p:nvPr>
            <p:ph/>
          </p:nvPr>
        </p:nvSpPr>
        <p:spPr>
          <a:xfrm>
            <a:off x="457200" y="1600200"/>
            <a:ext cx="7619760" cy="4800240"/>
          </a:xfrm>
          <a:prstGeom prst="rect">
            <a:avLst/>
          </a:prstGeom>
          <a:noFill/>
          <a:ln w="0">
            <a:noFill/>
          </a:ln>
        </p:spPr>
        <p:txBody>
          <a:bodyPr anchor="t">
            <a:normAutofit fontScale="93195" lnSpcReduction="20000"/>
          </a:bodyPr>
          <a:p>
            <a:pPr marL="114480" indent="0" defTabSz="914400">
              <a:lnSpc>
                <a:spcPct val="100000"/>
              </a:lnSpc>
              <a:spcBef>
                <a:spcPts val="479"/>
              </a:spcBef>
              <a:buNone/>
              <a:tabLst>
                <a:tab algn="l" pos="0"/>
              </a:tabLst>
            </a:pPr>
            <a:r>
              <a:rPr b="1" lang="fr-FR" sz="2100" spc="-1" strike="noStrike">
                <a:solidFill>
                  <a:srgbClr val="ff0000"/>
                </a:solidFill>
                <a:latin typeface="Arial"/>
              </a:rPr>
              <a:t> </a:t>
            </a:r>
            <a:r>
              <a:rPr b="1" lang="fr-FR" sz="2400" spc="-1" strike="noStrike">
                <a:solidFill>
                  <a:srgbClr val="ff0000"/>
                </a:solidFill>
                <a:latin typeface="Arial"/>
              </a:rPr>
              <a:t>Sujet 1 </a:t>
            </a:r>
            <a:r>
              <a:rPr b="1" lang="fr-FR" sz="2100" spc="-1" strike="noStrike">
                <a:solidFill>
                  <a:srgbClr val="ff0000"/>
                </a:solidFill>
                <a:latin typeface="Arial"/>
              </a:rPr>
              <a:t>: Ma réflexion sur l’orientation. </a:t>
            </a:r>
            <a:endParaRPr b="0" lang="fr-FR" sz="2100" spc="-1" strike="noStrike">
              <a:solidFill>
                <a:schemeClr val="dk1"/>
              </a:solidFill>
              <a:latin typeface="Calibri"/>
            </a:endParaRPr>
          </a:p>
          <a:p>
            <a:pPr marL="114480" indent="0" defTabSz="914400">
              <a:lnSpc>
                <a:spcPct val="100000"/>
              </a:lnSpc>
              <a:spcBef>
                <a:spcPts val="420"/>
              </a:spcBef>
              <a:buNone/>
              <a:tabLst>
                <a:tab algn="l" pos="0"/>
              </a:tabLst>
            </a:pPr>
            <a:endParaRPr b="0" lang="fr-FR" sz="2100" spc="-1" strike="noStrike">
              <a:solidFill>
                <a:schemeClr val="dk1"/>
              </a:solidFill>
              <a:latin typeface="Calibri"/>
            </a:endParaRPr>
          </a:p>
          <a:p>
            <a:pPr marL="114480" indent="0" defTabSz="914400">
              <a:lnSpc>
                <a:spcPct val="100000"/>
              </a:lnSpc>
              <a:spcBef>
                <a:spcPts val="420"/>
              </a:spcBef>
              <a:buNone/>
              <a:tabLst>
                <a:tab algn="l" pos="0"/>
              </a:tabLst>
            </a:pPr>
            <a:r>
              <a:rPr b="0" lang="fr-FR" sz="2100" spc="-1" strike="noStrike">
                <a:solidFill>
                  <a:schemeClr val="dk1"/>
                </a:solidFill>
                <a:latin typeface="Arial"/>
              </a:rPr>
              <a:t>Le choix de ce sujet suppose un investissement et une réflexion de </a:t>
            </a:r>
            <a:endParaRPr b="0" lang="fr-FR" sz="2100" spc="-1" strike="noStrike">
              <a:solidFill>
                <a:schemeClr val="dk1"/>
              </a:solidFill>
              <a:latin typeface="Calibri"/>
            </a:endParaRPr>
          </a:p>
          <a:p>
            <a:pPr marL="114480" indent="0" defTabSz="914400">
              <a:lnSpc>
                <a:spcPct val="100000"/>
              </a:lnSpc>
              <a:spcBef>
                <a:spcPts val="420"/>
              </a:spcBef>
              <a:buNone/>
              <a:tabLst>
                <a:tab algn="l" pos="0"/>
              </a:tabLst>
            </a:pPr>
            <a:r>
              <a:rPr b="0" lang="fr-FR" sz="2100" spc="-1" strike="noStrike">
                <a:solidFill>
                  <a:schemeClr val="dk1"/>
                </a:solidFill>
                <a:latin typeface="Arial"/>
              </a:rPr>
              <a:t>l’élève sur </a:t>
            </a:r>
            <a:r>
              <a:rPr b="1" lang="fr-FR" sz="2100" spc="-1" strike="noStrike">
                <a:solidFill>
                  <a:schemeClr val="dk1"/>
                </a:solidFill>
                <a:latin typeface="Arial"/>
              </a:rPr>
              <a:t>son projet d’orientation</a:t>
            </a:r>
            <a:r>
              <a:rPr b="0" lang="fr-FR" sz="2100" spc="-1" strike="noStrike">
                <a:solidFill>
                  <a:schemeClr val="dk1"/>
                </a:solidFill>
                <a:latin typeface="Arial"/>
              </a:rPr>
              <a:t>. </a:t>
            </a:r>
            <a:endParaRPr b="0" lang="fr-FR" sz="2100" spc="-1" strike="noStrike">
              <a:solidFill>
                <a:schemeClr val="dk1"/>
              </a:solidFill>
              <a:latin typeface="Calibri"/>
            </a:endParaRPr>
          </a:p>
          <a:p>
            <a:pPr marL="114480" indent="0" defTabSz="914400">
              <a:lnSpc>
                <a:spcPct val="100000"/>
              </a:lnSpc>
              <a:spcBef>
                <a:spcPts val="420"/>
              </a:spcBef>
              <a:buNone/>
              <a:tabLst>
                <a:tab algn="l" pos="0"/>
              </a:tabLst>
            </a:pPr>
            <a:endParaRPr b="0" lang="fr-FR" sz="2100" spc="-1" strike="noStrike">
              <a:solidFill>
                <a:schemeClr val="dk1"/>
              </a:solidFill>
              <a:latin typeface="Calibri"/>
            </a:endParaRPr>
          </a:p>
          <a:p>
            <a:pPr marL="114480" indent="0" defTabSz="914400">
              <a:lnSpc>
                <a:spcPct val="100000"/>
              </a:lnSpc>
              <a:spcBef>
                <a:spcPts val="420"/>
              </a:spcBef>
              <a:buNone/>
              <a:tabLst>
                <a:tab algn="l" pos="0"/>
              </a:tabLst>
            </a:pPr>
            <a:r>
              <a:rPr b="0" lang="fr-FR" sz="2100" spc="-1" strike="noStrike">
                <a:solidFill>
                  <a:schemeClr val="dk1"/>
                </a:solidFill>
                <a:latin typeface="Arial"/>
              </a:rPr>
              <a:t>L’élève devra donc présenter les démarches qui ont été les siennes </a:t>
            </a:r>
            <a:endParaRPr b="0" lang="fr-FR" sz="2100" spc="-1" strike="noStrike">
              <a:solidFill>
                <a:schemeClr val="dk1"/>
              </a:solidFill>
              <a:latin typeface="Calibri"/>
            </a:endParaRPr>
          </a:p>
          <a:p>
            <a:pPr marL="114480" indent="0" defTabSz="914400">
              <a:lnSpc>
                <a:spcPct val="100000"/>
              </a:lnSpc>
              <a:spcBef>
                <a:spcPts val="420"/>
              </a:spcBef>
              <a:buNone/>
              <a:tabLst>
                <a:tab algn="l" pos="0"/>
              </a:tabLst>
            </a:pPr>
            <a:r>
              <a:rPr b="0" lang="fr-FR" sz="2100" spc="-1" strike="noStrike">
                <a:solidFill>
                  <a:schemeClr val="dk1"/>
                </a:solidFill>
                <a:latin typeface="Arial"/>
              </a:rPr>
              <a:t>pour élaborer son projet. Le stage d’observation en entreprise peut </a:t>
            </a:r>
            <a:endParaRPr b="0" lang="fr-FR" sz="2100" spc="-1" strike="noStrike">
              <a:solidFill>
                <a:schemeClr val="dk1"/>
              </a:solidFill>
              <a:latin typeface="Calibri"/>
            </a:endParaRPr>
          </a:p>
          <a:p>
            <a:pPr marL="114480" indent="0" defTabSz="914400">
              <a:lnSpc>
                <a:spcPct val="100000"/>
              </a:lnSpc>
              <a:spcBef>
                <a:spcPts val="420"/>
              </a:spcBef>
              <a:buNone/>
              <a:tabLst>
                <a:tab algn="l" pos="0"/>
              </a:tabLst>
            </a:pPr>
            <a:r>
              <a:rPr b="0" lang="fr-FR" sz="2100" spc="-1" strike="noStrike">
                <a:solidFill>
                  <a:schemeClr val="dk1"/>
                </a:solidFill>
                <a:latin typeface="Arial"/>
              </a:rPr>
              <a:t>constituer un élément de réflexion qui sera développé lors de la </a:t>
            </a:r>
            <a:endParaRPr b="0" lang="fr-FR" sz="2100" spc="-1" strike="noStrike">
              <a:solidFill>
                <a:schemeClr val="dk1"/>
              </a:solidFill>
              <a:latin typeface="Calibri"/>
            </a:endParaRPr>
          </a:p>
          <a:p>
            <a:pPr marL="114480" indent="0" defTabSz="914400">
              <a:lnSpc>
                <a:spcPct val="100000"/>
              </a:lnSpc>
              <a:spcBef>
                <a:spcPts val="420"/>
              </a:spcBef>
              <a:buNone/>
              <a:tabLst>
                <a:tab algn="l" pos="0"/>
              </a:tabLst>
            </a:pPr>
            <a:r>
              <a:rPr b="0" lang="fr-FR" sz="2100" spc="-1" strike="noStrike">
                <a:solidFill>
                  <a:schemeClr val="dk1"/>
                </a:solidFill>
                <a:latin typeface="Arial"/>
              </a:rPr>
              <a:t>soutenance, mais il ne doit en aucun cas être le seul. (Journées portes ouvertes, mini stages en lycée pro, journée de l’orientation, rendez-vous psy-EN) </a:t>
            </a:r>
            <a:endParaRPr b="0" lang="fr-FR" sz="2100" spc="-1" strike="noStrike">
              <a:solidFill>
                <a:schemeClr val="dk1"/>
              </a:solidFill>
              <a:latin typeface="Calibri"/>
            </a:endParaRPr>
          </a:p>
          <a:p>
            <a:pPr marL="114480" indent="0" defTabSz="914400">
              <a:lnSpc>
                <a:spcPct val="100000"/>
              </a:lnSpc>
              <a:spcBef>
                <a:spcPts val="420"/>
              </a:spcBef>
              <a:buNone/>
              <a:tabLst>
                <a:tab algn="l" pos="0"/>
              </a:tabLst>
            </a:pPr>
            <a:r>
              <a:rPr b="0" lang="fr-FR" sz="2100" spc="-1" strike="noStrike">
                <a:solidFill>
                  <a:schemeClr val="dk1"/>
                </a:solidFill>
                <a:latin typeface="Arial"/>
              </a:rPr>
              <a:t>Les attendus de l’oral brevet sont différents d’un simple compte-rendu oral de stage. </a:t>
            </a:r>
            <a:endParaRPr b="0" lang="fr-FR" sz="2100" spc="-1" strike="noStrike">
              <a:solidFill>
                <a:schemeClr val="dk1"/>
              </a:solidFill>
              <a:latin typeface="Calibri"/>
            </a:endParaRPr>
          </a:p>
          <a:p>
            <a:pPr marL="114480" indent="0" defTabSz="914400">
              <a:lnSpc>
                <a:spcPct val="100000"/>
              </a:lnSpc>
              <a:spcBef>
                <a:spcPts val="439"/>
              </a:spcBef>
              <a:buNone/>
              <a:tabLst>
                <a:tab algn="l" pos="0"/>
              </a:tabLst>
            </a:pPr>
            <a:endParaRPr b="0" lang="fr-FR" sz="2200" spc="-1" strike="noStrike">
              <a:solidFill>
                <a:schemeClr val="dk1"/>
              </a:solidFill>
              <a:latin typeface="Calibri"/>
            </a:endParaRPr>
          </a:p>
          <a:p>
            <a:pPr marL="114480" indent="0" defTabSz="914400">
              <a:lnSpc>
                <a:spcPct val="100000"/>
              </a:lnSpc>
              <a:spcBef>
                <a:spcPts val="439"/>
              </a:spcBef>
              <a:buNone/>
              <a:tabLst>
                <a:tab algn="l" pos="0"/>
              </a:tabLst>
            </a:pPr>
            <a:endParaRPr b="0" lang="fr-FR" sz="22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3" name="PlaceHolder 1"/>
          <p:cNvSpPr>
            <a:spLocks noGrp="1"/>
          </p:cNvSpPr>
          <p:nvPr>
            <p:ph type="title"/>
          </p:nvPr>
        </p:nvSpPr>
        <p:spPr>
          <a:xfrm>
            <a:off x="457200" y="168840"/>
            <a:ext cx="7619760" cy="1090800"/>
          </a:xfrm>
          <a:prstGeom prst="rect">
            <a:avLst/>
          </a:prstGeom>
          <a:solidFill>
            <a:schemeClr val="lt2"/>
          </a:solidFill>
          <a:ln w="0">
            <a:noFill/>
          </a:ln>
        </p:spPr>
        <p:txBody>
          <a:bodyPr anchor="ctr">
            <a:noAutofit/>
          </a:bodyPr>
          <a:p>
            <a:pPr indent="0" algn="ctr" defTabSz="914400">
              <a:lnSpc>
                <a:spcPct val="100000"/>
              </a:lnSpc>
              <a:buNone/>
            </a:pPr>
            <a:r>
              <a:rPr b="0" lang="fr-FR" sz="3600" spc="-100" strike="noStrike">
                <a:solidFill>
                  <a:schemeClr val="dk2"/>
                </a:solidFill>
                <a:latin typeface="Cambria"/>
              </a:rPr>
              <a:t>Modalités de passation. </a:t>
            </a:r>
            <a:br>
              <a:rPr sz="3600"/>
            </a:br>
            <a:endParaRPr b="0" lang="fr-FR" sz="3600" spc="-1" strike="noStrike">
              <a:solidFill>
                <a:schemeClr val="dk1"/>
              </a:solidFill>
              <a:latin typeface="Calibri"/>
            </a:endParaRPr>
          </a:p>
        </p:txBody>
      </p:sp>
      <p:sp>
        <p:nvSpPr>
          <p:cNvPr id="104" name="PlaceHolder 2"/>
          <p:cNvSpPr>
            <a:spLocks noGrp="1"/>
          </p:cNvSpPr>
          <p:nvPr>
            <p:ph/>
          </p:nvPr>
        </p:nvSpPr>
        <p:spPr>
          <a:xfrm>
            <a:off x="324360" y="1345680"/>
            <a:ext cx="7885080" cy="4800240"/>
          </a:xfrm>
          <a:prstGeom prst="rect">
            <a:avLst/>
          </a:prstGeom>
          <a:noFill/>
          <a:ln w="0">
            <a:noFill/>
          </a:ln>
        </p:spPr>
        <p:txBody>
          <a:bodyPr anchor="t">
            <a:noAutofit/>
          </a:bodyPr>
          <a:p>
            <a:pPr marL="114480" indent="0" algn="just" defTabSz="914400">
              <a:lnSpc>
                <a:spcPct val="100000"/>
              </a:lnSpc>
              <a:spcBef>
                <a:spcPts val="281"/>
              </a:spcBef>
              <a:buNone/>
              <a:tabLst>
                <a:tab algn="l" pos="0"/>
              </a:tabLst>
            </a:pPr>
            <a:r>
              <a:rPr b="0" lang="fr-FR" sz="1400" spc="-1" strike="noStrike">
                <a:solidFill>
                  <a:schemeClr val="dk1"/>
                </a:solidFill>
                <a:latin typeface="Arial"/>
              </a:rPr>
              <a:t>• </a:t>
            </a:r>
            <a:r>
              <a:rPr b="0" lang="fr-FR" sz="1400" spc="-1" strike="noStrike">
                <a:solidFill>
                  <a:schemeClr val="dk1"/>
                </a:solidFill>
                <a:latin typeface="Arial"/>
              </a:rPr>
              <a:t>Le jour de l’oral, l’élève se présentera avec sa convocation et sa pièce d’identité à l’heure indiquée. </a:t>
            </a: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r>
              <a:rPr b="0" lang="fr-FR" sz="1400" spc="-1" strike="noStrike">
                <a:solidFill>
                  <a:schemeClr val="dk1"/>
                </a:solidFill>
                <a:latin typeface="Arial"/>
              </a:rPr>
              <a:t>• </a:t>
            </a:r>
            <a:r>
              <a:rPr b="0" lang="fr-FR" sz="1400" spc="-1" strike="noStrike">
                <a:solidFill>
                  <a:schemeClr val="dk1"/>
                </a:solidFill>
                <a:latin typeface="Arial"/>
              </a:rPr>
              <a:t>On attend que le/la candidat(e) </a:t>
            </a:r>
            <a:r>
              <a:rPr b="1" lang="fr-FR" sz="1400" spc="-1" strike="noStrike">
                <a:solidFill>
                  <a:schemeClr val="dk1"/>
                </a:solidFill>
                <a:latin typeface="Arial"/>
              </a:rPr>
              <a:t>maîtrise les codes sociaux de la communication</a:t>
            </a:r>
            <a:r>
              <a:rPr b="0" lang="fr-FR" sz="1400" spc="-1" strike="noStrike">
                <a:solidFill>
                  <a:schemeClr val="dk1"/>
                </a:solidFill>
                <a:latin typeface="Arial"/>
              </a:rPr>
              <a:t>. </a:t>
            </a: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r>
              <a:rPr b="0" lang="fr-FR" sz="1400" spc="-1" strike="noStrike">
                <a:solidFill>
                  <a:schemeClr val="dk1"/>
                </a:solidFill>
                <a:latin typeface="Arial"/>
              </a:rPr>
              <a:t>Il est donc important de veiller à l’image qu’on renvoie de soi. Sur le plan vestimentaire, n’arrivez pas dans une tenue négligée ou provocante. </a:t>
            </a: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r>
              <a:rPr b="0" lang="fr-FR" sz="1400" spc="-1" strike="noStrike">
                <a:solidFill>
                  <a:schemeClr val="dk1"/>
                </a:solidFill>
                <a:latin typeface="Arial"/>
              </a:rPr>
              <a:t>• </a:t>
            </a:r>
            <a:r>
              <a:rPr b="1" lang="fr-FR" sz="1400" spc="-1" strike="noStrike">
                <a:solidFill>
                  <a:schemeClr val="dk1"/>
                </a:solidFill>
                <a:latin typeface="Arial"/>
              </a:rPr>
              <a:t>La politesse est de rigueur </a:t>
            </a:r>
            <a:r>
              <a:rPr b="0" lang="fr-FR" sz="1400" spc="-1" strike="noStrike">
                <a:solidFill>
                  <a:schemeClr val="dk1"/>
                </a:solidFill>
                <a:latin typeface="Arial"/>
              </a:rPr>
              <a:t>: ainsi, attendez qu’on vous invite à entrer, à vous connecter… Saluez les membres du jury : “Bonjour Mesdames”, “Bonjour Messieurs”, ou ”Bonjour Madame, bonjour Monsieur”, selon la composition du jury. Trop d’élèves se contentent d’un “Bonjour!”, trop familier dans ce contexte d’examen. </a:t>
            </a: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r>
              <a:rPr b="0" lang="fr-FR" sz="1400" spc="-1" strike="noStrike">
                <a:solidFill>
                  <a:schemeClr val="dk1"/>
                </a:solidFill>
                <a:latin typeface="Arial"/>
              </a:rPr>
              <a:t>• </a:t>
            </a:r>
            <a:r>
              <a:rPr b="1" lang="fr-FR" sz="1400" spc="-1" strike="noStrike">
                <a:solidFill>
                  <a:schemeClr val="dk1"/>
                </a:solidFill>
                <a:latin typeface="Arial"/>
              </a:rPr>
              <a:t>La première partie de l’épreuve consiste en un exposé de 5 minutes. </a:t>
            </a:r>
            <a:r>
              <a:rPr b="0" lang="fr-FR" sz="1400" spc="-1" strike="noStrike">
                <a:solidFill>
                  <a:schemeClr val="dk1"/>
                </a:solidFill>
                <a:latin typeface="Arial"/>
              </a:rPr>
              <a:t>Le jury vous écoutera sans vous interrompre, et vous pourrez vous appuyer sur des notes personnelles ainsi qu’un support de présentation. </a:t>
            </a: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r>
              <a:rPr b="0" lang="fr-FR" sz="1400" spc="-1" strike="noStrike">
                <a:solidFill>
                  <a:schemeClr val="dk1"/>
                </a:solidFill>
                <a:latin typeface="Arial"/>
              </a:rPr>
              <a:t>• </a:t>
            </a:r>
            <a:r>
              <a:rPr b="1" lang="fr-FR" sz="1400" spc="-1" strike="noStrike">
                <a:solidFill>
                  <a:schemeClr val="dk1"/>
                </a:solidFill>
                <a:latin typeface="Arial"/>
              </a:rPr>
              <a:t>La seconde partie de l’épreuve est un entretien de 10 minutes</a:t>
            </a:r>
            <a:r>
              <a:rPr b="0" lang="fr-FR" sz="1400" spc="-1" strike="noStrike">
                <a:solidFill>
                  <a:schemeClr val="dk1"/>
                </a:solidFill>
                <a:latin typeface="Arial"/>
              </a:rPr>
              <a:t>, où l’échange, le recul critique, les capacités d’argumentation sont évalués. Cette partie n’a pas pour but de « piéger » le/la candidat(e), mais de lui permettre d’approfondir sa réflexion, de préciser certains points de son exposé. </a:t>
            </a: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endParaRPr b="0" lang="fr-FR" sz="1400" spc="-1" strike="noStrike">
              <a:solidFill>
                <a:schemeClr val="dk1"/>
              </a:solidFill>
              <a:latin typeface="Calibri"/>
            </a:endParaRPr>
          </a:p>
          <a:p>
            <a:pPr marL="114480" indent="0" algn="just" defTabSz="914400">
              <a:lnSpc>
                <a:spcPct val="100000"/>
              </a:lnSpc>
              <a:spcBef>
                <a:spcPts val="281"/>
              </a:spcBef>
              <a:buNone/>
              <a:tabLst>
                <a:tab algn="l" pos="0"/>
              </a:tabLst>
            </a:pPr>
            <a:r>
              <a:rPr b="0" lang="fr-FR" sz="1400" spc="-1" strike="noStrike">
                <a:solidFill>
                  <a:schemeClr val="dk1"/>
                </a:solidFill>
                <a:latin typeface="Arial"/>
              </a:rPr>
              <a:t>On attend essentiellement du/ de la candidat(e) qu’il /elle soit réceptif(ve) à l’échange. Là encore, les codes sociaux de la communication ont une grande importance dans l’évaluation: regardez les membres du jury, tenez-vous droit(e), soyez poli(e), convaincu(e) et convaincant(e) . </a:t>
            </a:r>
            <a:endParaRPr b="0" lang="fr-FR" sz="14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theme/_rels/theme1.xml.rels><?xml version="1.0" encoding="UTF-8"?>
<Relationships xmlns="http://schemas.openxmlformats.org/package/2006/relationships"><Relationship Id="rId1" Type="http://schemas.openxmlformats.org/officeDocument/2006/relationships/image" Target="../media/image1.jpeg"/>
</Relationships>
</file>

<file path=ppt/theme/_rels/theme2.xml.rels><?xml version="1.0" encoding="UTF-8"?>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xmlns:r="http://schemas.openxmlformats.org/officeDocument/2006/relationships" name="Ajdacency">
  <a:themeElements>
    <a:clrScheme name="Essentie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Ajdacency">
      <a:majorFont>
        <a:latin typeface="Cambria" pitchFamily="0" charset="1"/>
        <a:ea typeface=""/>
        <a:cs typeface=""/>
      </a:majorFont>
      <a:minorFont>
        <a:latin typeface="Calibri" pitchFamily="0" charset="1"/>
        <a:ea typeface=""/>
        <a:cs typeface=""/>
      </a:minorFont>
    </a:fontScheme>
    <a:fmtScheme>
      <a:fillStyleLst>
        <a:solidFill>
          <a:schemeClr val="phClr"/>
        </a:solidFill>
        <a:solidFill>
          <a:schemeClr val="phClr">
            <a:tint val="55000"/>
          </a:schemeClr>
        </a:solidFill>
        <a:solidFill>
          <a:schemeClr val="phClr"/>
        </a:solidFill>
      </a:fillStyleLst>
      <a:lnStyleLst>
        <a:ln w="12700"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90000"/>
              </a:schemeClr>
            </a:gs>
            <a:gs pos="75000">
              <a:schemeClr val="phClr">
                <a:shade val="100000"/>
              </a:schemeClr>
            </a:gs>
            <a:gs pos="100000">
              <a:schemeClr val="phClr">
                <a:shade val="70000"/>
              </a:schemeClr>
            </a:gs>
          </a:gsLst>
          <a:path path="circle">
            <a:fillToRect l="20000" t="50000" r="100000" b="50000"/>
          </a:path>
          <a:tileRect l="0" t="0" r="0" b="0"/>
        </a:gradFill>
        <a:blipFill rotWithShape="1">
          <a:blip r:embed="rId1"/>
          <a:srcRect l="0" t="0" r="0" b="0"/>
          <a:tile tx="0" ty="0" sx="32000" sy="32000" flip="none" algn="tl"/>
        </a:blipFill>
      </a:bgFillStyleLst>
    </a:fmtScheme>
  </a:themeElements>
</a:theme>
</file>

<file path=ppt/theme/theme2.xml><?xml version="1.0" encoding="utf-8"?>
<a:theme xmlns:a="http://schemas.openxmlformats.org/drawingml/2006/main" xmlns:r="http://schemas.openxmlformats.org/officeDocument/2006/relationships" name="Ajdacency">
  <a:themeElements>
    <a:clrScheme name="Essentie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Ajdacency">
      <a:majorFont>
        <a:latin typeface="Cambria" pitchFamily="0" charset="1"/>
        <a:ea typeface=""/>
        <a:cs typeface=""/>
      </a:majorFont>
      <a:minorFont>
        <a:latin typeface="Calibri" pitchFamily="0" charset="1"/>
        <a:ea typeface=""/>
        <a:cs typeface=""/>
      </a:minorFont>
    </a:fontScheme>
    <a:fmtScheme>
      <a:fillStyleLst>
        <a:solidFill>
          <a:schemeClr val="phClr"/>
        </a:solidFill>
        <a:solidFill>
          <a:schemeClr val="phClr">
            <a:tint val="55000"/>
          </a:schemeClr>
        </a:solidFill>
        <a:solidFill>
          <a:schemeClr val="phClr"/>
        </a:solidFill>
      </a:fillStyleLst>
      <a:lnStyleLst>
        <a:ln w="12700"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90000"/>
              </a:schemeClr>
            </a:gs>
            <a:gs pos="75000">
              <a:schemeClr val="phClr">
                <a:shade val="100000"/>
              </a:schemeClr>
            </a:gs>
            <a:gs pos="100000">
              <a:schemeClr val="phClr">
                <a:shade val="70000"/>
              </a:schemeClr>
            </a:gs>
          </a:gsLst>
          <a:path path="circle">
            <a:fillToRect l="20000" t="50000" r="100000" b="50000"/>
          </a:path>
          <a:tileRect l="0" t="0" r="0" b="0"/>
        </a:gradFill>
        <a:blipFill rotWithShape="1">
          <a:blip r:embed="rId1"/>
          <a:srcRect l="0" t="0" r="0" b="0"/>
          <a:tile tx="0" ty="0" sx="32000" sy="32000" flip="none" algn="tl"/>
        </a:blipFill>
      </a:bgFillStyleLst>
    </a:fmtScheme>
  </a:themeElements>
</a:theme>
</file>

<file path=docProps/app.xml><?xml version="1.0" encoding="utf-8"?>
<Properties xmlns="http://schemas.openxmlformats.org/officeDocument/2006/extended-properties" xmlns:vt="http://schemas.openxmlformats.org/officeDocument/2006/docPropsVTypes">
  <Template>Ajdacency.thmx</Template>
  <TotalTime>693</TotalTime>
  <Application>LibreOffice/7.6.0.3$Windows_X86_64 LibreOffice_project/69edd8b8ebc41d00b4de3915dc82f8f0fc3b6265</Application>
  <AppVersion>15.0000</AppVersion>
  <Words>1699</Words>
  <Paragraphs>126</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2021-03-07T08:46:46Z</dcterms:created>
  <dc:creator>carole hirsch et regis camozzi</dc:creator>
  <dc:description/>
  <dc:language>fr-FR</dc:language>
  <cp:lastModifiedBy/>
  <dcterms:modified xsi:type="dcterms:W3CDTF">2024-05-04T10:25:14Z</dcterms:modified>
  <cp:revision>71</cp:revision>
  <dc:subject/>
  <dc:title>ORAL DU BREVET.  18 juin 2021.</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Affichage à l'écran (4:3)</vt:lpwstr>
  </property>
  <property fmtid="{D5CDD505-2E9C-101B-9397-08002B2CF9AE}" pid="3" name="Slides">
    <vt:i4>14</vt:i4>
  </property>
</Properties>
</file>